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389" r:id="rId2"/>
    <p:sldId id="388" r:id="rId3"/>
    <p:sldId id="300" r:id="rId4"/>
    <p:sldId id="301" r:id="rId5"/>
    <p:sldId id="259" r:id="rId6"/>
    <p:sldId id="260" r:id="rId7"/>
    <p:sldId id="261" r:id="rId8"/>
    <p:sldId id="262" r:id="rId9"/>
    <p:sldId id="263" r:id="rId10"/>
    <p:sldId id="306" r:id="rId11"/>
    <p:sldId id="265" r:id="rId12"/>
    <p:sldId id="307" r:id="rId13"/>
    <p:sldId id="266" r:id="rId14"/>
    <p:sldId id="267" r:id="rId15"/>
    <p:sldId id="268" r:id="rId16"/>
    <p:sldId id="269" r:id="rId17"/>
    <p:sldId id="391" r:id="rId18"/>
    <p:sldId id="270" r:id="rId19"/>
    <p:sldId id="390" r:id="rId20"/>
    <p:sldId id="271" r:id="rId21"/>
    <p:sldId id="392" r:id="rId22"/>
    <p:sldId id="272" r:id="rId23"/>
    <p:sldId id="387" r:id="rId24"/>
  </p:sldIdLst>
  <p:sldSz cx="9144000" cy="6858000" type="screen4x3"/>
  <p:notesSz cx="6858000" cy="9144000"/>
  <p:defaultTextStyle>
    <a:defPPr>
      <a:defRPr lang="es-E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0000"/>
    <a:srgbClr val="0000CC"/>
    <a:srgbClr val="727272"/>
    <a:srgbClr val="575756"/>
    <a:srgbClr val="5A5A5A"/>
    <a:srgbClr val="606060"/>
    <a:srgbClr val="3A3A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9AD65D-D19F-4127-B302-17D39D5D7D10}" v="15" dt="2021-07-26T04:42:49.192"/>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94" autoAdjust="0"/>
    <p:restoredTop sz="92681" autoAdjust="0"/>
  </p:normalViewPr>
  <p:slideViewPr>
    <p:cSldViewPr snapToGrid="0" snapToObjects="1">
      <p:cViewPr varScale="1">
        <p:scale>
          <a:sx n="86" d="100"/>
          <a:sy n="86" d="100"/>
        </p:scale>
        <p:origin x="1361"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CISCFLO (FLORES ORIHUELA, CARLOS ALBERTO)" userId="a41dd7e3-237f-4058-be45-e0b2043833aa" providerId="ADAL" clId="{439AD65D-D19F-4127-B302-17D39D5D7D10}"/>
    <pc:docChg chg="undo custSel addSld delSld modSld sldOrd">
      <pc:chgData name="PCISCFLO (FLORES ORIHUELA, CARLOS ALBERTO)" userId="a41dd7e3-237f-4058-be45-e0b2043833aa" providerId="ADAL" clId="{439AD65D-D19F-4127-B302-17D39D5D7D10}" dt="2021-07-28T15:17:37.169" v="410" actId="478"/>
      <pc:docMkLst>
        <pc:docMk/>
      </pc:docMkLst>
      <pc:sldChg chg="modSp mod">
        <pc:chgData name="PCISCFLO (FLORES ORIHUELA, CARLOS ALBERTO)" userId="a41dd7e3-237f-4058-be45-e0b2043833aa" providerId="ADAL" clId="{439AD65D-D19F-4127-B302-17D39D5D7D10}" dt="2021-07-26T04:44:12.151" v="408" actId="313"/>
        <pc:sldMkLst>
          <pc:docMk/>
          <pc:sldMk cId="715533767" sldId="259"/>
        </pc:sldMkLst>
        <pc:spChg chg="mod">
          <ac:chgData name="PCISCFLO (FLORES ORIHUELA, CARLOS ALBERTO)" userId="a41dd7e3-237f-4058-be45-e0b2043833aa" providerId="ADAL" clId="{439AD65D-D19F-4127-B302-17D39D5D7D10}" dt="2021-07-26T04:44:12.151" v="408" actId="313"/>
          <ac:spMkLst>
            <pc:docMk/>
            <pc:sldMk cId="715533767" sldId="259"/>
            <ac:spMk id="3" creationId="{00000000-0000-0000-0000-000000000000}"/>
          </ac:spMkLst>
        </pc:spChg>
      </pc:sldChg>
      <pc:sldChg chg="modSp mod">
        <pc:chgData name="PCISCFLO (FLORES ORIHUELA, CARLOS ALBERTO)" userId="a41dd7e3-237f-4058-be45-e0b2043833aa" providerId="ADAL" clId="{439AD65D-D19F-4127-B302-17D39D5D7D10}" dt="2021-07-26T04:41:18.780" v="385" actId="20577"/>
        <pc:sldMkLst>
          <pc:docMk/>
          <pc:sldMk cId="2441533904" sldId="260"/>
        </pc:sldMkLst>
        <pc:spChg chg="mod">
          <ac:chgData name="PCISCFLO (FLORES ORIHUELA, CARLOS ALBERTO)" userId="a41dd7e3-237f-4058-be45-e0b2043833aa" providerId="ADAL" clId="{439AD65D-D19F-4127-B302-17D39D5D7D10}" dt="2021-07-24T20:24:41.178" v="271" actId="6549"/>
          <ac:spMkLst>
            <pc:docMk/>
            <pc:sldMk cId="2441533904" sldId="260"/>
            <ac:spMk id="2" creationId="{00000000-0000-0000-0000-000000000000}"/>
          </ac:spMkLst>
        </pc:spChg>
        <pc:spChg chg="mod">
          <ac:chgData name="PCISCFLO (FLORES ORIHUELA, CARLOS ALBERTO)" userId="a41dd7e3-237f-4058-be45-e0b2043833aa" providerId="ADAL" clId="{439AD65D-D19F-4127-B302-17D39D5D7D10}" dt="2021-07-26T04:41:18.780" v="385" actId="20577"/>
          <ac:spMkLst>
            <pc:docMk/>
            <pc:sldMk cId="2441533904" sldId="260"/>
            <ac:spMk id="3" creationId="{00000000-0000-0000-0000-000000000000}"/>
          </ac:spMkLst>
        </pc:spChg>
      </pc:sldChg>
      <pc:sldChg chg="modSp mod">
        <pc:chgData name="PCISCFLO (FLORES ORIHUELA, CARLOS ALBERTO)" userId="a41dd7e3-237f-4058-be45-e0b2043833aa" providerId="ADAL" clId="{439AD65D-D19F-4127-B302-17D39D5D7D10}" dt="2021-07-24T20:24:50.155" v="275" actId="20577"/>
        <pc:sldMkLst>
          <pc:docMk/>
          <pc:sldMk cId="858017597" sldId="261"/>
        </pc:sldMkLst>
        <pc:spChg chg="mod">
          <ac:chgData name="PCISCFLO (FLORES ORIHUELA, CARLOS ALBERTO)" userId="a41dd7e3-237f-4058-be45-e0b2043833aa" providerId="ADAL" clId="{439AD65D-D19F-4127-B302-17D39D5D7D10}" dt="2021-07-24T20:24:50.155" v="275" actId="20577"/>
          <ac:spMkLst>
            <pc:docMk/>
            <pc:sldMk cId="858017597" sldId="261"/>
            <ac:spMk id="4" creationId="{0C1D6787-315E-4577-A655-D399BD3C8472}"/>
          </ac:spMkLst>
        </pc:spChg>
      </pc:sldChg>
      <pc:sldChg chg="modSp mod">
        <pc:chgData name="PCISCFLO (FLORES ORIHUELA, CARLOS ALBERTO)" userId="a41dd7e3-237f-4058-be45-e0b2043833aa" providerId="ADAL" clId="{439AD65D-D19F-4127-B302-17D39D5D7D10}" dt="2021-07-24T20:25:30.018" v="285" actId="20577"/>
        <pc:sldMkLst>
          <pc:docMk/>
          <pc:sldMk cId="2214174043" sldId="262"/>
        </pc:sldMkLst>
        <pc:spChg chg="mod">
          <ac:chgData name="PCISCFLO (FLORES ORIHUELA, CARLOS ALBERTO)" userId="a41dd7e3-237f-4058-be45-e0b2043833aa" providerId="ADAL" clId="{439AD65D-D19F-4127-B302-17D39D5D7D10}" dt="2021-07-24T20:25:30.018" v="285" actId="20577"/>
          <ac:spMkLst>
            <pc:docMk/>
            <pc:sldMk cId="2214174043" sldId="262"/>
            <ac:spMk id="2" creationId="{00000000-0000-0000-0000-000000000000}"/>
          </ac:spMkLst>
        </pc:spChg>
      </pc:sldChg>
      <pc:sldChg chg="modSp add del mod">
        <pc:chgData name="PCISCFLO (FLORES ORIHUELA, CARLOS ALBERTO)" userId="a41dd7e3-237f-4058-be45-e0b2043833aa" providerId="ADAL" clId="{439AD65D-D19F-4127-B302-17D39D5D7D10}" dt="2021-07-24T20:25:36.900" v="293" actId="20577"/>
        <pc:sldMkLst>
          <pc:docMk/>
          <pc:sldMk cId="875318139" sldId="263"/>
        </pc:sldMkLst>
        <pc:spChg chg="mod">
          <ac:chgData name="PCISCFLO (FLORES ORIHUELA, CARLOS ALBERTO)" userId="a41dd7e3-237f-4058-be45-e0b2043833aa" providerId="ADAL" clId="{439AD65D-D19F-4127-B302-17D39D5D7D10}" dt="2021-07-24T20:25:36.900" v="293" actId="20577"/>
          <ac:spMkLst>
            <pc:docMk/>
            <pc:sldMk cId="875318139" sldId="263"/>
            <ac:spMk id="2" creationId="{00000000-0000-0000-0000-000000000000}"/>
          </ac:spMkLst>
        </pc:spChg>
      </pc:sldChg>
      <pc:sldChg chg="modSp add del mod">
        <pc:chgData name="PCISCFLO (FLORES ORIHUELA, CARLOS ALBERTO)" userId="a41dd7e3-237f-4058-be45-e0b2043833aa" providerId="ADAL" clId="{439AD65D-D19F-4127-B302-17D39D5D7D10}" dt="2021-07-24T20:25:46.557" v="305" actId="20577"/>
        <pc:sldMkLst>
          <pc:docMk/>
          <pc:sldMk cId="3556704040" sldId="265"/>
        </pc:sldMkLst>
        <pc:spChg chg="mod">
          <ac:chgData name="PCISCFLO (FLORES ORIHUELA, CARLOS ALBERTO)" userId="a41dd7e3-237f-4058-be45-e0b2043833aa" providerId="ADAL" clId="{439AD65D-D19F-4127-B302-17D39D5D7D10}" dt="2021-07-24T20:25:46.557" v="305" actId="20577"/>
          <ac:spMkLst>
            <pc:docMk/>
            <pc:sldMk cId="3556704040" sldId="265"/>
            <ac:spMk id="2" creationId="{00000000-0000-0000-0000-000000000000}"/>
          </ac:spMkLst>
        </pc:spChg>
      </pc:sldChg>
      <pc:sldChg chg="modSp mod">
        <pc:chgData name="PCISCFLO (FLORES ORIHUELA, CARLOS ALBERTO)" userId="a41dd7e3-237f-4058-be45-e0b2043833aa" providerId="ADAL" clId="{439AD65D-D19F-4127-B302-17D39D5D7D10}" dt="2021-07-24T20:18:58.863" v="153" actId="20577"/>
        <pc:sldMkLst>
          <pc:docMk/>
          <pc:sldMk cId="1944276322" sldId="266"/>
        </pc:sldMkLst>
        <pc:spChg chg="mod">
          <ac:chgData name="PCISCFLO (FLORES ORIHUELA, CARLOS ALBERTO)" userId="a41dd7e3-237f-4058-be45-e0b2043833aa" providerId="ADAL" clId="{439AD65D-D19F-4127-B302-17D39D5D7D10}" dt="2021-07-24T20:18:58.863" v="153" actId="20577"/>
          <ac:spMkLst>
            <pc:docMk/>
            <pc:sldMk cId="1944276322" sldId="266"/>
            <ac:spMk id="3" creationId="{00000000-0000-0000-0000-000000000000}"/>
          </ac:spMkLst>
        </pc:spChg>
      </pc:sldChg>
      <pc:sldChg chg="modSp mod">
        <pc:chgData name="PCISCFLO (FLORES ORIHUELA, CARLOS ALBERTO)" userId="a41dd7e3-237f-4058-be45-e0b2043833aa" providerId="ADAL" clId="{439AD65D-D19F-4127-B302-17D39D5D7D10}" dt="2021-07-24T20:26:27.036" v="313" actId="6549"/>
        <pc:sldMkLst>
          <pc:docMk/>
          <pc:sldMk cId="298581651" sldId="268"/>
        </pc:sldMkLst>
        <pc:spChg chg="mod">
          <ac:chgData name="PCISCFLO (FLORES ORIHUELA, CARLOS ALBERTO)" userId="a41dd7e3-237f-4058-be45-e0b2043833aa" providerId="ADAL" clId="{439AD65D-D19F-4127-B302-17D39D5D7D10}" dt="2021-07-24T20:26:27.036" v="313" actId="6549"/>
          <ac:spMkLst>
            <pc:docMk/>
            <pc:sldMk cId="298581651" sldId="268"/>
            <ac:spMk id="2" creationId="{00000000-0000-0000-0000-000000000000}"/>
          </ac:spMkLst>
        </pc:spChg>
      </pc:sldChg>
      <pc:sldChg chg="addSp modSp mod">
        <pc:chgData name="PCISCFLO (FLORES ORIHUELA, CARLOS ALBERTO)" userId="a41dd7e3-237f-4058-be45-e0b2043833aa" providerId="ADAL" clId="{439AD65D-D19F-4127-B302-17D39D5D7D10}" dt="2021-07-26T04:42:49.191" v="396" actId="1076"/>
        <pc:sldMkLst>
          <pc:docMk/>
          <pc:sldMk cId="3335592048" sldId="269"/>
        </pc:sldMkLst>
        <pc:spChg chg="mod">
          <ac:chgData name="PCISCFLO (FLORES ORIHUELA, CARLOS ALBERTO)" userId="a41dd7e3-237f-4058-be45-e0b2043833aa" providerId="ADAL" clId="{439AD65D-D19F-4127-B302-17D39D5D7D10}" dt="2021-07-24T20:26:34.174" v="318" actId="1076"/>
          <ac:spMkLst>
            <pc:docMk/>
            <pc:sldMk cId="3335592048" sldId="269"/>
            <ac:spMk id="2" creationId="{00000000-0000-0000-0000-000000000000}"/>
          </ac:spMkLst>
        </pc:spChg>
        <pc:picChg chg="mod">
          <ac:chgData name="PCISCFLO (FLORES ORIHUELA, CARLOS ALBERTO)" userId="a41dd7e3-237f-4058-be45-e0b2043833aa" providerId="ADAL" clId="{439AD65D-D19F-4127-B302-17D39D5D7D10}" dt="2021-07-26T04:42:49.191" v="396" actId="1076"/>
          <ac:picMkLst>
            <pc:docMk/>
            <pc:sldMk cId="3335592048" sldId="269"/>
            <ac:picMk id="4" creationId="{00000000-0000-0000-0000-000000000000}"/>
          </ac:picMkLst>
        </pc:picChg>
        <pc:picChg chg="add mod">
          <ac:chgData name="PCISCFLO (FLORES ORIHUELA, CARLOS ALBERTO)" userId="a41dd7e3-237f-4058-be45-e0b2043833aa" providerId="ADAL" clId="{439AD65D-D19F-4127-B302-17D39D5D7D10}" dt="2021-07-26T04:42:47.685" v="395" actId="1076"/>
          <ac:picMkLst>
            <pc:docMk/>
            <pc:sldMk cId="3335592048" sldId="269"/>
            <ac:picMk id="5" creationId="{157993E0-44EC-4C1D-A3F5-857E1359F031}"/>
          </ac:picMkLst>
        </pc:picChg>
      </pc:sldChg>
      <pc:sldChg chg="addSp modSp mod">
        <pc:chgData name="PCISCFLO (FLORES ORIHUELA, CARLOS ALBERTO)" userId="a41dd7e3-237f-4058-be45-e0b2043833aa" providerId="ADAL" clId="{439AD65D-D19F-4127-B302-17D39D5D7D10}" dt="2021-07-24T20:26:39.694" v="322" actId="20577"/>
        <pc:sldMkLst>
          <pc:docMk/>
          <pc:sldMk cId="2667062063" sldId="270"/>
        </pc:sldMkLst>
        <pc:spChg chg="mod">
          <ac:chgData name="PCISCFLO (FLORES ORIHUELA, CARLOS ALBERTO)" userId="a41dd7e3-237f-4058-be45-e0b2043833aa" providerId="ADAL" clId="{439AD65D-D19F-4127-B302-17D39D5D7D10}" dt="2021-07-24T20:26:39.694" v="322" actId="20577"/>
          <ac:spMkLst>
            <pc:docMk/>
            <pc:sldMk cId="2667062063" sldId="270"/>
            <ac:spMk id="2" creationId="{00000000-0000-0000-0000-000000000000}"/>
          </ac:spMkLst>
        </pc:spChg>
        <pc:picChg chg="mod">
          <ac:chgData name="PCISCFLO (FLORES ORIHUELA, CARLOS ALBERTO)" userId="a41dd7e3-237f-4058-be45-e0b2043833aa" providerId="ADAL" clId="{439AD65D-D19F-4127-B302-17D39D5D7D10}" dt="2021-07-24T18:30:51.496" v="23" actId="1076"/>
          <ac:picMkLst>
            <pc:docMk/>
            <pc:sldMk cId="2667062063" sldId="270"/>
            <ac:picMk id="4" creationId="{00000000-0000-0000-0000-000000000000}"/>
          </ac:picMkLst>
        </pc:picChg>
        <pc:picChg chg="add mod modCrop">
          <ac:chgData name="PCISCFLO (FLORES ORIHUELA, CARLOS ALBERTO)" userId="a41dd7e3-237f-4058-be45-e0b2043833aa" providerId="ADAL" clId="{439AD65D-D19F-4127-B302-17D39D5D7D10}" dt="2021-07-24T18:30:50.304" v="22" actId="1076"/>
          <ac:picMkLst>
            <pc:docMk/>
            <pc:sldMk cId="2667062063" sldId="270"/>
            <ac:picMk id="6" creationId="{F06640E4-0CBE-410E-884D-EC54515FB4F7}"/>
          </ac:picMkLst>
        </pc:picChg>
      </pc:sldChg>
      <pc:sldChg chg="modSp mod">
        <pc:chgData name="PCISCFLO (FLORES ORIHUELA, CARLOS ALBERTO)" userId="a41dd7e3-237f-4058-be45-e0b2043833aa" providerId="ADAL" clId="{439AD65D-D19F-4127-B302-17D39D5D7D10}" dt="2021-07-26T04:43:49.572" v="407" actId="113"/>
        <pc:sldMkLst>
          <pc:docMk/>
          <pc:sldMk cId="487701753" sldId="272"/>
        </pc:sldMkLst>
        <pc:spChg chg="mod">
          <ac:chgData name="PCISCFLO (FLORES ORIHUELA, CARLOS ALBERTO)" userId="a41dd7e3-237f-4058-be45-e0b2043833aa" providerId="ADAL" clId="{439AD65D-D19F-4127-B302-17D39D5D7D10}" dt="2021-07-24T20:28:39.042" v="384" actId="20577"/>
          <ac:spMkLst>
            <pc:docMk/>
            <pc:sldMk cId="487701753" sldId="272"/>
            <ac:spMk id="2" creationId="{00000000-0000-0000-0000-000000000000}"/>
          </ac:spMkLst>
        </pc:spChg>
        <pc:spChg chg="mod">
          <ac:chgData name="PCISCFLO (FLORES ORIHUELA, CARLOS ALBERTO)" userId="a41dd7e3-237f-4058-be45-e0b2043833aa" providerId="ADAL" clId="{439AD65D-D19F-4127-B302-17D39D5D7D10}" dt="2021-07-26T04:43:49.572" v="407" actId="113"/>
          <ac:spMkLst>
            <pc:docMk/>
            <pc:sldMk cId="487701753" sldId="272"/>
            <ac:spMk id="3" creationId="{00000000-0000-0000-0000-000000000000}"/>
          </ac:spMkLst>
        </pc:spChg>
      </pc:sldChg>
      <pc:sldChg chg="modSp mod">
        <pc:chgData name="PCISCFLO (FLORES ORIHUELA, CARLOS ALBERTO)" userId="a41dd7e3-237f-4058-be45-e0b2043833aa" providerId="ADAL" clId="{439AD65D-D19F-4127-B302-17D39D5D7D10}" dt="2021-07-24T20:24:18.323" v="263" actId="6549"/>
        <pc:sldMkLst>
          <pc:docMk/>
          <pc:sldMk cId="0" sldId="300"/>
        </pc:sldMkLst>
        <pc:spChg chg="mod">
          <ac:chgData name="PCISCFLO (FLORES ORIHUELA, CARLOS ALBERTO)" userId="a41dd7e3-237f-4058-be45-e0b2043833aa" providerId="ADAL" clId="{439AD65D-D19F-4127-B302-17D39D5D7D10}" dt="2021-07-24T20:24:18.323" v="263" actId="6549"/>
          <ac:spMkLst>
            <pc:docMk/>
            <pc:sldMk cId="0" sldId="300"/>
            <ac:spMk id="12291" creationId="{00000000-0000-0000-0000-000000000000}"/>
          </ac:spMkLst>
        </pc:spChg>
      </pc:sldChg>
      <pc:sldChg chg="modSp add del mod">
        <pc:chgData name="PCISCFLO (FLORES ORIHUELA, CARLOS ALBERTO)" userId="a41dd7e3-237f-4058-be45-e0b2043833aa" providerId="ADAL" clId="{439AD65D-D19F-4127-B302-17D39D5D7D10}" dt="2021-07-24T20:25:41.764" v="299" actId="20577"/>
        <pc:sldMkLst>
          <pc:docMk/>
          <pc:sldMk cId="0" sldId="306"/>
        </pc:sldMkLst>
        <pc:spChg chg="mod">
          <ac:chgData name="PCISCFLO (FLORES ORIHUELA, CARLOS ALBERTO)" userId="a41dd7e3-237f-4058-be45-e0b2043833aa" providerId="ADAL" clId="{439AD65D-D19F-4127-B302-17D39D5D7D10}" dt="2021-07-24T20:25:41.764" v="299" actId="20577"/>
          <ac:spMkLst>
            <pc:docMk/>
            <pc:sldMk cId="0" sldId="306"/>
            <ac:spMk id="2" creationId="{00000000-0000-0000-0000-000000000000}"/>
          </ac:spMkLst>
        </pc:spChg>
      </pc:sldChg>
      <pc:sldChg chg="modSp add del mod">
        <pc:chgData name="PCISCFLO (FLORES ORIHUELA, CARLOS ALBERTO)" userId="a41dd7e3-237f-4058-be45-e0b2043833aa" providerId="ADAL" clId="{439AD65D-D19F-4127-B302-17D39D5D7D10}" dt="2021-07-24T20:21:19.618" v="185" actId="2696"/>
        <pc:sldMkLst>
          <pc:docMk/>
          <pc:sldMk cId="181954253" sldId="307"/>
        </pc:sldMkLst>
        <pc:spChg chg="mod">
          <ac:chgData name="PCISCFLO (FLORES ORIHUELA, CARLOS ALBERTO)" userId="a41dd7e3-237f-4058-be45-e0b2043833aa" providerId="ADAL" clId="{439AD65D-D19F-4127-B302-17D39D5D7D10}" dt="2021-07-24T20:18:01.093" v="128" actId="113"/>
          <ac:spMkLst>
            <pc:docMk/>
            <pc:sldMk cId="181954253" sldId="307"/>
            <ac:spMk id="14" creationId="{7410EDBE-D74D-4DAC-8A4C-AAC90B6C9E7B}"/>
          </ac:spMkLst>
        </pc:spChg>
      </pc:sldChg>
      <pc:sldChg chg="delSp modSp mod">
        <pc:chgData name="PCISCFLO (FLORES ORIHUELA, CARLOS ALBERTO)" userId="a41dd7e3-237f-4058-be45-e0b2043833aa" providerId="ADAL" clId="{439AD65D-D19F-4127-B302-17D39D5D7D10}" dt="2021-07-28T15:17:37.169" v="410" actId="478"/>
        <pc:sldMkLst>
          <pc:docMk/>
          <pc:sldMk cId="0" sldId="389"/>
        </pc:sldMkLst>
        <pc:spChg chg="del mod">
          <ac:chgData name="PCISCFLO (FLORES ORIHUELA, CARLOS ALBERTO)" userId="a41dd7e3-237f-4058-be45-e0b2043833aa" providerId="ADAL" clId="{439AD65D-D19F-4127-B302-17D39D5D7D10}" dt="2021-07-28T15:17:37.169" v="410" actId="478"/>
          <ac:spMkLst>
            <pc:docMk/>
            <pc:sldMk cId="0" sldId="389"/>
            <ac:spMk id="6" creationId="{84F28FD3-3B38-4D07-849D-CAB1BB9E1A68}"/>
          </ac:spMkLst>
        </pc:spChg>
        <pc:spChg chg="mod">
          <ac:chgData name="PCISCFLO (FLORES ORIHUELA, CARLOS ALBERTO)" userId="a41dd7e3-237f-4058-be45-e0b2043833aa" providerId="ADAL" clId="{439AD65D-D19F-4127-B302-17D39D5D7D10}" dt="2021-07-24T20:19:41.400" v="168" actId="20577"/>
          <ac:spMkLst>
            <pc:docMk/>
            <pc:sldMk cId="0" sldId="389"/>
            <ac:spMk id="20482" creationId="{830E2719-7E69-42A1-9CC5-76136490AE03}"/>
          </ac:spMkLst>
        </pc:spChg>
      </pc:sldChg>
      <pc:sldChg chg="addSp modSp mod ord">
        <pc:chgData name="PCISCFLO (FLORES ORIHUELA, CARLOS ALBERTO)" userId="a41dd7e3-237f-4058-be45-e0b2043833aa" providerId="ADAL" clId="{439AD65D-D19F-4127-B302-17D39D5D7D10}" dt="2021-07-24T20:11:48.741" v="81" actId="1076"/>
        <pc:sldMkLst>
          <pc:docMk/>
          <pc:sldMk cId="2645750520" sldId="390"/>
        </pc:sldMkLst>
        <pc:picChg chg="mod modCrop">
          <ac:chgData name="PCISCFLO (FLORES ORIHUELA, CARLOS ALBERTO)" userId="a41dd7e3-237f-4058-be45-e0b2043833aa" providerId="ADAL" clId="{439AD65D-D19F-4127-B302-17D39D5D7D10}" dt="2021-07-24T20:11:46.654" v="80" actId="1076"/>
          <ac:picMkLst>
            <pc:docMk/>
            <pc:sldMk cId="2645750520" sldId="390"/>
            <ac:picMk id="3" creationId="{138089CC-A445-471E-A8A9-848A0969A44F}"/>
          </ac:picMkLst>
        </pc:picChg>
        <pc:picChg chg="add mod modCrop">
          <ac:chgData name="PCISCFLO (FLORES ORIHUELA, CARLOS ALBERTO)" userId="a41dd7e3-237f-4058-be45-e0b2043833aa" providerId="ADAL" clId="{439AD65D-D19F-4127-B302-17D39D5D7D10}" dt="2021-07-24T20:11:48.741" v="81" actId="1076"/>
          <ac:picMkLst>
            <pc:docMk/>
            <pc:sldMk cId="2645750520" sldId="390"/>
            <ac:picMk id="4" creationId="{E54BF0E1-056F-4A55-8B4D-C610DC714BEF}"/>
          </ac:picMkLst>
        </pc:picChg>
      </pc:sldChg>
      <pc:sldChg chg="addSp delSp modSp mod">
        <pc:chgData name="PCISCFLO (FLORES ORIHUELA, CARLOS ALBERTO)" userId="a41dd7e3-237f-4058-be45-e0b2043833aa" providerId="ADAL" clId="{439AD65D-D19F-4127-B302-17D39D5D7D10}" dt="2021-07-24T20:15:39.667" v="126" actId="1076"/>
        <pc:sldMkLst>
          <pc:docMk/>
          <pc:sldMk cId="3872979198" sldId="391"/>
        </pc:sldMkLst>
        <pc:picChg chg="mod modCrop">
          <ac:chgData name="PCISCFLO (FLORES ORIHUELA, CARLOS ALBERTO)" userId="a41dd7e3-237f-4058-be45-e0b2043833aa" providerId="ADAL" clId="{439AD65D-D19F-4127-B302-17D39D5D7D10}" dt="2021-07-24T20:15:37.226" v="125" actId="1076"/>
          <ac:picMkLst>
            <pc:docMk/>
            <pc:sldMk cId="3872979198" sldId="391"/>
            <ac:picMk id="3" creationId="{3A18B116-A08C-4EF2-B803-19B80E27DEB9}"/>
          </ac:picMkLst>
        </pc:picChg>
        <pc:picChg chg="add del mod">
          <ac:chgData name="PCISCFLO (FLORES ORIHUELA, CARLOS ALBERTO)" userId="a41dd7e3-237f-4058-be45-e0b2043833aa" providerId="ADAL" clId="{439AD65D-D19F-4127-B302-17D39D5D7D10}" dt="2021-07-24T18:18:10.778" v="9" actId="21"/>
          <ac:picMkLst>
            <pc:docMk/>
            <pc:sldMk cId="3872979198" sldId="391"/>
            <ac:picMk id="4" creationId="{3A076F08-0FDF-4AC9-A57A-FF24A558C32A}"/>
          </ac:picMkLst>
        </pc:picChg>
        <pc:picChg chg="add mod modCrop">
          <ac:chgData name="PCISCFLO (FLORES ORIHUELA, CARLOS ALBERTO)" userId="a41dd7e3-237f-4058-be45-e0b2043833aa" providerId="ADAL" clId="{439AD65D-D19F-4127-B302-17D39D5D7D10}" dt="2021-07-24T20:15:39.667" v="126" actId="1076"/>
          <ac:picMkLst>
            <pc:docMk/>
            <pc:sldMk cId="3872979198" sldId="391"/>
            <ac:picMk id="5" creationId="{622865E5-7175-4F3D-AAD7-136DC0F861B6}"/>
          </ac:picMkLst>
        </pc:picChg>
      </pc:sldChg>
      <pc:sldChg chg="addSp delSp modSp new mod">
        <pc:chgData name="PCISCFLO (FLORES ORIHUELA, CARLOS ALBERTO)" userId="a41dd7e3-237f-4058-be45-e0b2043833aa" providerId="ADAL" clId="{439AD65D-D19F-4127-B302-17D39D5D7D10}" dt="2021-07-26T04:43:22.325" v="406" actId="5793"/>
        <pc:sldMkLst>
          <pc:docMk/>
          <pc:sldMk cId="1208303711" sldId="392"/>
        </pc:sldMkLst>
        <pc:spChg chg="add mod">
          <ac:chgData name="PCISCFLO (FLORES ORIHUELA, CARLOS ALBERTO)" userId="a41dd7e3-237f-4058-be45-e0b2043833aa" providerId="ADAL" clId="{439AD65D-D19F-4127-B302-17D39D5D7D10}" dt="2021-07-24T20:27:27.386" v="359" actId="403"/>
          <ac:spMkLst>
            <pc:docMk/>
            <pc:sldMk cId="1208303711" sldId="392"/>
            <ac:spMk id="2" creationId="{B5D4B101-FD77-403B-946B-E745A066E6CE}"/>
          </ac:spMkLst>
        </pc:spChg>
        <pc:spChg chg="add mod">
          <ac:chgData name="PCISCFLO (FLORES ORIHUELA, CARLOS ALBERTO)" userId="a41dd7e3-237f-4058-be45-e0b2043833aa" providerId="ADAL" clId="{439AD65D-D19F-4127-B302-17D39D5D7D10}" dt="2021-07-26T04:43:22.325" v="406" actId="5793"/>
          <ac:spMkLst>
            <pc:docMk/>
            <pc:sldMk cId="1208303711" sldId="392"/>
            <ac:spMk id="3" creationId="{523BC4F3-11D1-45B8-87E5-B697E381E8C8}"/>
          </ac:spMkLst>
        </pc:spChg>
        <pc:spChg chg="add del mod">
          <ac:chgData name="PCISCFLO (FLORES ORIHUELA, CARLOS ALBERTO)" userId="a41dd7e3-237f-4058-be45-e0b2043833aa" providerId="ADAL" clId="{439AD65D-D19F-4127-B302-17D39D5D7D10}" dt="2021-07-24T20:28:11.597" v="372" actId="478"/>
          <ac:spMkLst>
            <pc:docMk/>
            <pc:sldMk cId="1208303711" sldId="392"/>
            <ac:spMk id="4" creationId="{542F5F01-749E-4689-9447-8873580FA60C}"/>
          </ac:spMkLst>
        </pc:spChg>
        <pc:spChg chg="add del">
          <ac:chgData name="PCISCFLO (FLORES ORIHUELA, CARLOS ALBERTO)" userId="a41dd7e3-237f-4058-be45-e0b2043833aa" providerId="ADAL" clId="{439AD65D-D19F-4127-B302-17D39D5D7D10}" dt="2021-07-24T20:28:18.876" v="374" actId="11529"/>
          <ac:spMkLst>
            <pc:docMk/>
            <pc:sldMk cId="1208303711" sldId="392"/>
            <ac:spMk id="5" creationId="{91B47D5E-28C0-4922-B5DB-9B0F15331311}"/>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55350FCF-1E83-4D11-A537-AA341664D14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smtClean="0"/>
            </a:lvl1pPr>
          </a:lstStyle>
          <a:p>
            <a:pPr>
              <a:defRPr/>
            </a:pPr>
            <a:endParaRPr lang="es-PE"/>
          </a:p>
        </p:txBody>
      </p:sp>
      <p:sp>
        <p:nvSpPr>
          <p:cNvPr id="3" name="Marcador de fecha 2">
            <a:extLst>
              <a:ext uri="{FF2B5EF4-FFF2-40B4-BE49-F238E27FC236}">
                <a16:creationId xmlns:a16="http://schemas.microsoft.com/office/drawing/2014/main" id="{5CC0020C-9F03-43DB-B7ED-F42A15291AA1}"/>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smtClean="0"/>
            </a:lvl1pPr>
          </a:lstStyle>
          <a:p>
            <a:pPr>
              <a:defRPr/>
            </a:pPr>
            <a:fld id="{5619ABFA-7759-4AFD-A399-A450E4248B2A}" type="datetimeFigureOut">
              <a:rPr lang="es-PE"/>
              <a:pPr>
                <a:defRPr/>
              </a:pPr>
              <a:t>28/07/2021</a:t>
            </a:fld>
            <a:endParaRPr lang="es-PE"/>
          </a:p>
        </p:txBody>
      </p:sp>
      <p:sp>
        <p:nvSpPr>
          <p:cNvPr id="4" name="Marcador de imagen de diapositiva 3">
            <a:extLst>
              <a:ext uri="{FF2B5EF4-FFF2-40B4-BE49-F238E27FC236}">
                <a16:creationId xmlns:a16="http://schemas.microsoft.com/office/drawing/2014/main" id="{ADE93FB7-FC53-48DC-A4F8-70872F9FB841}"/>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s-PE" noProof="0"/>
          </a:p>
        </p:txBody>
      </p:sp>
      <p:sp>
        <p:nvSpPr>
          <p:cNvPr id="5" name="Marcador de notas 4">
            <a:extLst>
              <a:ext uri="{FF2B5EF4-FFF2-40B4-BE49-F238E27FC236}">
                <a16:creationId xmlns:a16="http://schemas.microsoft.com/office/drawing/2014/main" id="{D25DE9E5-2887-4946-8D48-490AC6A24234}"/>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0"/>
              <a:t>Haga clic para modificar el estilo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PE" noProof="0"/>
          </a:p>
        </p:txBody>
      </p:sp>
      <p:sp>
        <p:nvSpPr>
          <p:cNvPr id="6" name="Marcador de pie de página 5">
            <a:extLst>
              <a:ext uri="{FF2B5EF4-FFF2-40B4-BE49-F238E27FC236}">
                <a16:creationId xmlns:a16="http://schemas.microsoft.com/office/drawing/2014/main" id="{517E7DCB-564F-4347-80C9-406275DFCB48}"/>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smtClean="0"/>
            </a:lvl1pPr>
          </a:lstStyle>
          <a:p>
            <a:pPr>
              <a:defRPr/>
            </a:pPr>
            <a:endParaRPr lang="es-PE"/>
          </a:p>
        </p:txBody>
      </p:sp>
      <p:sp>
        <p:nvSpPr>
          <p:cNvPr id="7" name="Marcador de número de diapositiva 6">
            <a:extLst>
              <a:ext uri="{FF2B5EF4-FFF2-40B4-BE49-F238E27FC236}">
                <a16:creationId xmlns:a16="http://schemas.microsoft.com/office/drawing/2014/main" id="{E86C81D7-BBBF-417F-BC8C-DD4A5650E99A}"/>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A25909A4-CB40-4B26-BCA1-90EB6748BA5E}" type="slidenum">
              <a:rPr lang="es-PE" altLang="es-PE"/>
              <a:pPr/>
              <a:t>‹Nº›</a:t>
            </a:fld>
            <a:endParaRPr lang="es-PE" altLang="es-PE"/>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Marcador de imagen de diapositiva 1"/>
          <p:cNvSpPr>
            <a:spLocks noGrp="1" noRot="1" noChangeAspect="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Marcador de nota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s-PE" altLang="es-ES" b="1"/>
              <a:t>Paradigma</a:t>
            </a:r>
            <a:r>
              <a:rPr lang="es-PE" altLang="es-ES"/>
              <a:t>: Estilo, modelo, esquema, forma, organización</a:t>
            </a:r>
            <a:endParaRPr lang="es-ES" altLang="es-ES"/>
          </a:p>
        </p:txBody>
      </p:sp>
      <p:sp>
        <p:nvSpPr>
          <p:cNvPr id="14340" name="Marcador de número de diapositiva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E5B575BB-17D4-4CEA-9BC8-B46B9C3320AB}" type="slidenum">
              <a:rPr lang="es-ES" altLang="es-ES" smtClean="0"/>
              <a:pPr fontAlgn="base">
                <a:spcBef>
                  <a:spcPct val="0"/>
                </a:spcBef>
                <a:spcAft>
                  <a:spcPct val="0"/>
                </a:spcAft>
              </a:pPr>
              <a:t>4</a:t>
            </a:fld>
            <a:endParaRPr lang="es-ES" altLang="es-ES"/>
          </a:p>
        </p:txBody>
      </p:sp>
    </p:spTree>
    <p:extLst>
      <p:ext uri="{BB962C8B-B14F-4D97-AF65-F5344CB8AC3E}">
        <p14:creationId xmlns:p14="http://schemas.microsoft.com/office/powerpoint/2010/main" val="38553511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15</a:t>
            </a:fld>
            <a:endParaRPr lang="en-US"/>
          </a:p>
        </p:txBody>
      </p:sp>
    </p:spTree>
    <p:extLst>
      <p:ext uri="{BB962C8B-B14F-4D97-AF65-F5344CB8AC3E}">
        <p14:creationId xmlns:p14="http://schemas.microsoft.com/office/powerpoint/2010/main" val="6904872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16</a:t>
            </a:fld>
            <a:endParaRPr lang="en-US"/>
          </a:p>
        </p:txBody>
      </p:sp>
    </p:spTree>
    <p:extLst>
      <p:ext uri="{BB962C8B-B14F-4D97-AF65-F5344CB8AC3E}">
        <p14:creationId xmlns:p14="http://schemas.microsoft.com/office/powerpoint/2010/main" val="1874914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18</a:t>
            </a:fld>
            <a:endParaRPr lang="en-US"/>
          </a:p>
        </p:txBody>
      </p:sp>
    </p:spTree>
    <p:extLst>
      <p:ext uri="{BB962C8B-B14F-4D97-AF65-F5344CB8AC3E}">
        <p14:creationId xmlns:p14="http://schemas.microsoft.com/office/powerpoint/2010/main" val="46618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20</a:t>
            </a:fld>
            <a:endParaRPr lang="en-US"/>
          </a:p>
        </p:txBody>
      </p:sp>
    </p:spTree>
    <p:extLst>
      <p:ext uri="{BB962C8B-B14F-4D97-AF65-F5344CB8AC3E}">
        <p14:creationId xmlns:p14="http://schemas.microsoft.com/office/powerpoint/2010/main" val="5728827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22</a:t>
            </a:fld>
            <a:endParaRPr lang="en-US"/>
          </a:p>
        </p:txBody>
      </p:sp>
    </p:spTree>
    <p:extLst>
      <p:ext uri="{BB962C8B-B14F-4D97-AF65-F5344CB8AC3E}">
        <p14:creationId xmlns:p14="http://schemas.microsoft.com/office/powerpoint/2010/main" val="17863346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5</a:t>
            </a:fld>
            <a:endParaRPr lang="en-US"/>
          </a:p>
        </p:txBody>
      </p:sp>
    </p:spTree>
    <p:extLst>
      <p:ext uri="{BB962C8B-B14F-4D97-AF65-F5344CB8AC3E}">
        <p14:creationId xmlns:p14="http://schemas.microsoft.com/office/powerpoint/2010/main" val="1593936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6</a:t>
            </a:fld>
            <a:endParaRPr lang="en-US"/>
          </a:p>
        </p:txBody>
      </p:sp>
    </p:spTree>
    <p:extLst>
      <p:ext uri="{BB962C8B-B14F-4D97-AF65-F5344CB8AC3E}">
        <p14:creationId xmlns:p14="http://schemas.microsoft.com/office/powerpoint/2010/main" val="36994147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7</a:t>
            </a:fld>
            <a:endParaRPr lang="en-US"/>
          </a:p>
        </p:txBody>
      </p:sp>
    </p:spTree>
    <p:extLst>
      <p:ext uri="{BB962C8B-B14F-4D97-AF65-F5344CB8AC3E}">
        <p14:creationId xmlns:p14="http://schemas.microsoft.com/office/powerpoint/2010/main" val="33194812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8</a:t>
            </a:fld>
            <a:endParaRPr lang="en-US"/>
          </a:p>
        </p:txBody>
      </p:sp>
    </p:spTree>
    <p:extLst>
      <p:ext uri="{BB962C8B-B14F-4D97-AF65-F5344CB8AC3E}">
        <p14:creationId xmlns:p14="http://schemas.microsoft.com/office/powerpoint/2010/main" val="35296431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9</a:t>
            </a:fld>
            <a:endParaRPr lang="en-US"/>
          </a:p>
        </p:txBody>
      </p:sp>
    </p:spTree>
    <p:extLst>
      <p:ext uri="{BB962C8B-B14F-4D97-AF65-F5344CB8AC3E}">
        <p14:creationId xmlns:p14="http://schemas.microsoft.com/office/powerpoint/2010/main" val="22467938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11</a:t>
            </a:fld>
            <a:endParaRPr lang="en-US"/>
          </a:p>
        </p:txBody>
      </p:sp>
    </p:spTree>
    <p:extLst>
      <p:ext uri="{BB962C8B-B14F-4D97-AF65-F5344CB8AC3E}">
        <p14:creationId xmlns:p14="http://schemas.microsoft.com/office/powerpoint/2010/main" val="10883268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13</a:t>
            </a:fld>
            <a:endParaRPr lang="en-US"/>
          </a:p>
        </p:txBody>
      </p:sp>
    </p:spTree>
    <p:extLst>
      <p:ext uri="{BB962C8B-B14F-4D97-AF65-F5344CB8AC3E}">
        <p14:creationId xmlns:p14="http://schemas.microsoft.com/office/powerpoint/2010/main" val="4040846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E04ED9-D8DF-4E96-95A6-47B3D5BF5954}" type="slidenum">
              <a:rPr lang="en-US"/>
              <a:t>14</a:t>
            </a:fld>
            <a:endParaRPr lang="en-US"/>
          </a:p>
        </p:txBody>
      </p:sp>
    </p:spTree>
    <p:extLst>
      <p:ext uri="{BB962C8B-B14F-4D97-AF65-F5344CB8AC3E}">
        <p14:creationId xmlns:p14="http://schemas.microsoft.com/office/powerpoint/2010/main" val="16976023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DBD6CD-7B88-44B2-BA9C-18027ECB93E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5517" t="21265" r="10732" b="19208"/>
          <a:stretch>
            <a:fillRect/>
          </a:stretch>
        </p:blipFill>
        <p:spPr bwMode="auto">
          <a:xfrm>
            <a:off x="0" y="-58738"/>
            <a:ext cx="9251950" cy="69119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ítulo 1"/>
          <p:cNvSpPr>
            <a:spLocks noGrp="1"/>
          </p:cNvSpPr>
          <p:nvPr>
            <p:ph type="ctrTitle" idx="4294967295"/>
          </p:nvPr>
        </p:nvSpPr>
        <p:spPr>
          <a:xfrm>
            <a:off x="334536" y="2582863"/>
            <a:ext cx="7772400" cy="1470025"/>
          </a:xfrm>
          <a:ln>
            <a:solidFill>
              <a:srgbClr val="4F81BD"/>
            </a:solidFill>
            <a:miter lim="800000"/>
            <a:headEnd/>
            <a:tailEnd/>
          </a:ln>
        </p:spPr>
        <p:txBody>
          <a:bodyPr/>
          <a:lstStyle>
            <a:lvl1pPr>
              <a:defRPr sz="5400" b="1"/>
            </a:lvl1pPr>
          </a:lstStyle>
          <a:p>
            <a:endParaRPr lang="es-ES" altLang="es-PE" dirty="0"/>
          </a:p>
        </p:txBody>
      </p:sp>
    </p:spTree>
    <p:extLst>
      <p:ext uri="{BB962C8B-B14F-4D97-AF65-F5344CB8AC3E}">
        <p14:creationId xmlns:p14="http://schemas.microsoft.com/office/powerpoint/2010/main" val="2015818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1792288" y="4800600"/>
            <a:ext cx="5486400" cy="566738"/>
          </a:xfrm>
        </p:spPr>
        <p:txBody>
          <a:bodyPr anchor="b"/>
          <a:lstStyle>
            <a:lvl1pPr algn="l">
              <a:defRPr sz="2000" b="1"/>
            </a:lvl1pPr>
          </a:lstStyle>
          <a:p>
            <a:r>
              <a:rPr lang="es-ES_tradnl"/>
              <a:t>Clic para editar título</a:t>
            </a:r>
            <a:endParaRPr lang="es-ES"/>
          </a:p>
        </p:txBody>
      </p:sp>
      <p:sp>
        <p:nvSpPr>
          <p:cNvPr id="3" name="Marcador de posición de imagen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ES" noProof="0"/>
          </a:p>
        </p:txBody>
      </p:sp>
      <p:sp>
        <p:nvSpPr>
          <p:cNvPr id="4" name="Marcador de tex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el estilo de texto del patrón</a:t>
            </a:r>
          </a:p>
        </p:txBody>
      </p:sp>
      <p:sp>
        <p:nvSpPr>
          <p:cNvPr id="5" name="Marcador de fecha 3">
            <a:extLst>
              <a:ext uri="{FF2B5EF4-FFF2-40B4-BE49-F238E27FC236}">
                <a16:creationId xmlns:a16="http://schemas.microsoft.com/office/drawing/2014/main" id="{9A48FD1C-327A-436D-8CB1-9B7469D13A24}"/>
              </a:ext>
            </a:extLst>
          </p:cNvPr>
          <p:cNvSpPr>
            <a:spLocks noGrp="1"/>
          </p:cNvSpPr>
          <p:nvPr>
            <p:ph type="dt" sz="half" idx="10"/>
          </p:nvPr>
        </p:nvSpPr>
        <p:spPr>
          <a:xfrm>
            <a:off x="457200" y="6356350"/>
            <a:ext cx="2133600" cy="365125"/>
          </a:xfrm>
          <a:prstGeom prst="rect">
            <a:avLst/>
          </a:prstGeom>
        </p:spPr>
        <p:txBody>
          <a:bodyPr/>
          <a:lstStyle>
            <a:lvl1pPr eaLnBrk="1" hangingPunct="1">
              <a:defRPr>
                <a:cs typeface="+mn-cs"/>
              </a:defRPr>
            </a:lvl1pPr>
          </a:lstStyle>
          <a:p>
            <a:pPr>
              <a:defRPr/>
            </a:pPr>
            <a:fld id="{4F659CFB-90BD-42E3-AB6F-AA6F798E08E2}" type="datetimeFigureOut">
              <a:rPr lang="es-ES" altLang="es-PE"/>
              <a:pPr>
                <a:defRPr/>
              </a:pPr>
              <a:t>28/07/2021</a:t>
            </a:fld>
            <a:endParaRPr lang="es-ES" altLang="es-PE"/>
          </a:p>
        </p:txBody>
      </p:sp>
      <p:sp>
        <p:nvSpPr>
          <p:cNvPr id="6" name="Marcador de pie de página 4">
            <a:extLst>
              <a:ext uri="{FF2B5EF4-FFF2-40B4-BE49-F238E27FC236}">
                <a16:creationId xmlns:a16="http://schemas.microsoft.com/office/drawing/2014/main" id="{DF013263-DE22-4C18-AD4D-5C65D7C8C139}"/>
              </a:ext>
            </a:extLst>
          </p:cNvPr>
          <p:cNvSpPr>
            <a:spLocks noGrp="1"/>
          </p:cNvSpPr>
          <p:nvPr>
            <p:ph type="ftr" sz="quarter" idx="11"/>
          </p:nvPr>
        </p:nvSpPr>
        <p:spPr/>
        <p:txBody>
          <a:bodyPr/>
          <a:lstStyle>
            <a:lvl1pPr>
              <a:defRPr/>
            </a:lvl1pPr>
          </a:lstStyle>
          <a:p>
            <a:pPr>
              <a:defRPr/>
            </a:pPr>
            <a:endParaRPr lang="es-ES"/>
          </a:p>
        </p:txBody>
      </p:sp>
      <p:sp>
        <p:nvSpPr>
          <p:cNvPr id="7" name="Marcador de número de diapositiva 5">
            <a:extLst>
              <a:ext uri="{FF2B5EF4-FFF2-40B4-BE49-F238E27FC236}">
                <a16:creationId xmlns:a16="http://schemas.microsoft.com/office/drawing/2014/main" id="{D48B697C-30F7-474D-B679-54EF12179A64}"/>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9A172FF7-0853-486D-B785-B828AD3D6AD1}" type="slidenum">
              <a:rPr lang="es-ES" altLang="es-PE"/>
              <a:pPr/>
              <a:t>‹Nº›</a:t>
            </a:fld>
            <a:endParaRPr lang="es-ES" altLang="es-PE"/>
          </a:p>
        </p:txBody>
      </p:sp>
    </p:spTree>
    <p:extLst>
      <p:ext uri="{BB962C8B-B14F-4D97-AF65-F5344CB8AC3E}">
        <p14:creationId xmlns:p14="http://schemas.microsoft.com/office/powerpoint/2010/main" val="4158282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a:extLst>
              <a:ext uri="{FF2B5EF4-FFF2-40B4-BE49-F238E27FC236}">
                <a16:creationId xmlns:a16="http://schemas.microsoft.com/office/drawing/2014/main" id="{009D8F36-461D-4AE9-A125-E73D9F248BC7}"/>
              </a:ext>
            </a:extLst>
          </p:cNvPr>
          <p:cNvSpPr>
            <a:spLocks noGrp="1"/>
          </p:cNvSpPr>
          <p:nvPr>
            <p:ph type="dt" sz="half" idx="10"/>
          </p:nvPr>
        </p:nvSpPr>
        <p:spPr>
          <a:xfrm>
            <a:off x="457200" y="6356350"/>
            <a:ext cx="2133600" cy="365125"/>
          </a:xfrm>
          <a:prstGeom prst="rect">
            <a:avLst/>
          </a:prstGeom>
        </p:spPr>
        <p:txBody>
          <a:bodyPr/>
          <a:lstStyle>
            <a:lvl1pPr eaLnBrk="1" hangingPunct="1">
              <a:defRPr>
                <a:cs typeface="+mn-cs"/>
              </a:defRPr>
            </a:lvl1pPr>
          </a:lstStyle>
          <a:p>
            <a:pPr>
              <a:defRPr/>
            </a:pPr>
            <a:fld id="{2E69D658-48D3-4B23-9BC7-F39CE87AEEA7}" type="datetimeFigureOut">
              <a:rPr lang="es-ES" altLang="es-PE"/>
              <a:pPr>
                <a:defRPr/>
              </a:pPr>
              <a:t>28/07/2021</a:t>
            </a:fld>
            <a:endParaRPr lang="es-ES" altLang="es-PE"/>
          </a:p>
        </p:txBody>
      </p:sp>
      <p:sp>
        <p:nvSpPr>
          <p:cNvPr id="5" name="Marcador de pie de página 4">
            <a:extLst>
              <a:ext uri="{FF2B5EF4-FFF2-40B4-BE49-F238E27FC236}">
                <a16:creationId xmlns:a16="http://schemas.microsoft.com/office/drawing/2014/main" id="{361389FB-3F7C-4B09-B684-EBCB91319955}"/>
              </a:ext>
            </a:extLst>
          </p:cNvPr>
          <p:cNvSpPr>
            <a:spLocks noGrp="1"/>
          </p:cNvSpPr>
          <p:nvPr>
            <p:ph type="ftr" sz="quarter" idx="11"/>
          </p:nvPr>
        </p:nvSpPr>
        <p:spPr/>
        <p:txBody>
          <a:bodyPr/>
          <a:lstStyle>
            <a:lvl1pPr>
              <a:defRPr/>
            </a:lvl1pPr>
          </a:lstStyle>
          <a:p>
            <a:pPr>
              <a:defRPr/>
            </a:pPr>
            <a:endParaRPr lang="es-ES"/>
          </a:p>
        </p:txBody>
      </p:sp>
      <p:sp>
        <p:nvSpPr>
          <p:cNvPr id="6" name="Marcador de número de diapositiva 5">
            <a:extLst>
              <a:ext uri="{FF2B5EF4-FFF2-40B4-BE49-F238E27FC236}">
                <a16:creationId xmlns:a16="http://schemas.microsoft.com/office/drawing/2014/main" id="{F01E494B-975C-4942-BE1D-043BB087460A}"/>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A204D5CD-4AF7-4D4A-9310-9B58133D3687}" type="slidenum">
              <a:rPr lang="es-ES" altLang="es-PE"/>
              <a:pPr/>
              <a:t>‹Nº›</a:t>
            </a:fld>
            <a:endParaRPr lang="es-ES" altLang="es-PE"/>
          </a:p>
        </p:txBody>
      </p:sp>
    </p:spTree>
    <p:extLst>
      <p:ext uri="{BB962C8B-B14F-4D97-AF65-F5344CB8AC3E}">
        <p14:creationId xmlns:p14="http://schemas.microsoft.com/office/powerpoint/2010/main" val="11871357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629400" y="274638"/>
            <a:ext cx="2057400" cy="5851525"/>
          </a:xfrm>
        </p:spPr>
        <p:txBody>
          <a:bodyPr vert="eaVert"/>
          <a:lstStyle/>
          <a:p>
            <a:r>
              <a:rPr lang="es-ES_tradnl"/>
              <a:t>Clic para editar título</a:t>
            </a:r>
            <a:endParaRPr lang="es-ES"/>
          </a:p>
        </p:txBody>
      </p:sp>
      <p:sp>
        <p:nvSpPr>
          <p:cNvPr id="3" name="Marcador de texto vertical 2"/>
          <p:cNvSpPr>
            <a:spLocks noGrp="1"/>
          </p:cNvSpPr>
          <p:nvPr>
            <p:ph type="body" orient="vert" idx="1"/>
          </p:nvPr>
        </p:nvSpPr>
        <p:spPr>
          <a:xfrm>
            <a:off x="457200" y="274638"/>
            <a:ext cx="6019800" cy="5851525"/>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a:extLst>
              <a:ext uri="{FF2B5EF4-FFF2-40B4-BE49-F238E27FC236}">
                <a16:creationId xmlns:a16="http://schemas.microsoft.com/office/drawing/2014/main" id="{4F2FD14E-7EDA-4E1E-AD33-0CB42E210C4E}"/>
              </a:ext>
            </a:extLst>
          </p:cNvPr>
          <p:cNvSpPr>
            <a:spLocks noGrp="1"/>
          </p:cNvSpPr>
          <p:nvPr>
            <p:ph type="dt" sz="half" idx="10"/>
          </p:nvPr>
        </p:nvSpPr>
        <p:spPr>
          <a:xfrm>
            <a:off x="457200" y="6356350"/>
            <a:ext cx="2133600" cy="365125"/>
          </a:xfrm>
          <a:prstGeom prst="rect">
            <a:avLst/>
          </a:prstGeom>
        </p:spPr>
        <p:txBody>
          <a:bodyPr/>
          <a:lstStyle>
            <a:lvl1pPr eaLnBrk="1" hangingPunct="1">
              <a:defRPr>
                <a:cs typeface="+mn-cs"/>
              </a:defRPr>
            </a:lvl1pPr>
          </a:lstStyle>
          <a:p>
            <a:pPr>
              <a:defRPr/>
            </a:pPr>
            <a:fld id="{4FCACB90-45C5-4B43-9E6F-9AC7C4A3B661}" type="datetimeFigureOut">
              <a:rPr lang="es-ES" altLang="es-PE"/>
              <a:pPr>
                <a:defRPr/>
              </a:pPr>
              <a:t>28/07/2021</a:t>
            </a:fld>
            <a:endParaRPr lang="es-ES" altLang="es-PE"/>
          </a:p>
        </p:txBody>
      </p:sp>
      <p:sp>
        <p:nvSpPr>
          <p:cNvPr id="5" name="Marcador de pie de página 4">
            <a:extLst>
              <a:ext uri="{FF2B5EF4-FFF2-40B4-BE49-F238E27FC236}">
                <a16:creationId xmlns:a16="http://schemas.microsoft.com/office/drawing/2014/main" id="{D614C4DF-3C2C-4238-BCBC-BB9C946E8E34}"/>
              </a:ext>
            </a:extLst>
          </p:cNvPr>
          <p:cNvSpPr>
            <a:spLocks noGrp="1"/>
          </p:cNvSpPr>
          <p:nvPr>
            <p:ph type="ftr" sz="quarter" idx="11"/>
          </p:nvPr>
        </p:nvSpPr>
        <p:spPr/>
        <p:txBody>
          <a:bodyPr/>
          <a:lstStyle>
            <a:lvl1pPr>
              <a:defRPr/>
            </a:lvl1pPr>
          </a:lstStyle>
          <a:p>
            <a:pPr>
              <a:defRPr/>
            </a:pPr>
            <a:endParaRPr lang="es-ES"/>
          </a:p>
        </p:txBody>
      </p:sp>
      <p:sp>
        <p:nvSpPr>
          <p:cNvPr id="6" name="Marcador de número de diapositiva 5">
            <a:extLst>
              <a:ext uri="{FF2B5EF4-FFF2-40B4-BE49-F238E27FC236}">
                <a16:creationId xmlns:a16="http://schemas.microsoft.com/office/drawing/2014/main" id="{CB691217-B4B3-4CCC-A066-5D2EB83B5092}"/>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45CC1424-D719-4D70-A080-2A3AE2BCDDC7}" type="slidenum">
              <a:rPr lang="es-ES" altLang="es-PE"/>
              <a:pPr/>
              <a:t>‹Nº›</a:t>
            </a:fld>
            <a:endParaRPr lang="es-ES" altLang="es-PE"/>
          </a:p>
        </p:txBody>
      </p:sp>
    </p:spTree>
    <p:extLst>
      <p:ext uri="{BB962C8B-B14F-4D97-AF65-F5344CB8AC3E}">
        <p14:creationId xmlns:p14="http://schemas.microsoft.com/office/powerpoint/2010/main" val="15716074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cSld name="Título, texto y 2 objetos">
    <p:spTree>
      <p:nvGrpSpPr>
        <p:cNvPr id="1" name=""/>
        <p:cNvGrpSpPr/>
        <p:nvPr/>
      </p:nvGrpSpPr>
      <p:grpSpPr>
        <a:xfrm>
          <a:off x="0" y="0"/>
          <a:ext cx="0" cy="0"/>
          <a:chOff x="0" y="0"/>
          <a:chExt cx="0" cy="0"/>
        </a:xfrm>
      </p:grpSpPr>
      <p:sp>
        <p:nvSpPr>
          <p:cNvPr id="2" name="1 Título"/>
          <p:cNvSpPr>
            <a:spLocks noGrp="1"/>
          </p:cNvSpPr>
          <p:nvPr>
            <p:ph type="title"/>
          </p:nvPr>
        </p:nvSpPr>
        <p:spPr>
          <a:xfrm>
            <a:off x="220663" y="279400"/>
            <a:ext cx="8770937" cy="695325"/>
          </a:xfrm>
        </p:spPr>
        <p:txBody>
          <a:bodyPr/>
          <a:lstStyle/>
          <a:p>
            <a:r>
              <a:rPr lang="es-ES"/>
              <a:t>Haga clic para modificar el estilo de título del patrón</a:t>
            </a:r>
            <a:endParaRPr lang="es-PE"/>
          </a:p>
        </p:txBody>
      </p:sp>
      <p:sp>
        <p:nvSpPr>
          <p:cNvPr id="3" name="2 Marcador de texto"/>
          <p:cNvSpPr>
            <a:spLocks noGrp="1"/>
          </p:cNvSpPr>
          <p:nvPr>
            <p:ph type="body" sz="half" idx="1"/>
          </p:nvPr>
        </p:nvSpPr>
        <p:spPr>
          <a:xfrm>
            <a:off x="152400" y="1185863"/>
            <a:ext cx="4343400" cy="5443537"/>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3 Marcador de contenido"/>
          <p:cNvSpPr>
            <a:spLocks noGrp="1"/>
          </p:cNvSpPr>
          <p:nvPr>
            <p:ph sz="quarter" idx="2"/>
          </p:nvPr>
        </p:nvSpPr>
        <p:spPr>
          <a:xfrm>
            <a:off x="4648200" y="1185863"/>
            <a:ext cx="4344988" cy="2644775"/>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4 Marcador de contenido"/>
          <p:cNvSpPr>
            <a:spLocks noGrp="1"/>
          </p:cNvSpPr>
          <p:nvPr>
            <p:ph sz="quarter" idx="3"/>
          </p:nvPr>
        </p:nvSpPr>
        <p:spPr>
          <a:xfrm>
            <a:off x="4648200" y="3983038"/>
            <a:ext cx="4344988" cy="2646362"/>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Tree>
    <p:extLst>
      <p:ext uri="{BB962C8B-B14F-4D97-AF65-F5344CB8AC3E}">
        <p14:creationId xmlns:p14="http://schemas.microsoft.com/office/powerpoint/2010/main" val="27132834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cSld name="1_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PE"/>
          </a:p>
        </p:txBody>
      </p:sp>
      <p:sp>
        <p:nvSpPr>
          <p:cNvPr id="3" name="2 Marcador de contenido"/>
          <p:cNvSpPr>
            <a:spLocks noGrp="1"/>
          </p:cNvSpPr>
          <p:nvPr>
            <p:ph sz="half" idx="1"/>
          </p:nvPr>
        </p:nvSpPr>
        <p:spPr>
          <a:xfrm>
            <a:off x="152400" y="1185863"/>
            <a:ext cx="4343400" cy="54435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3 Marcador de contenido"/>
          <p:cNvSpPr>
            <a:spLocks noGrp="1"/>
          </p:cNvSpPr>
          <p:nvPr>
            <p:ph sz="half" idx="2"/>
          </p:nvPr>
        </p:nvSpPr>
        <p:spPr>
          <a:xfrm>
            <a:off x="4648200" y="1185863"/>
            <a:ext cx="4344988" cy="54435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Tree>
    <p:extLst>
      <p:ext uri="{BB962C8B-B14F-4D97-AF65-F5344CB8AC3E}">
        <p14:creationId xmlns:p14="http://schemas.microsoft.com/office/powerpoint/2010/main" val="36913378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AndObj">
  <p:cSld name="Título, texto y objetos">
    <p:spTree>
      <p:nvGrpSpPr>
        <p:cNvPr id="1" name=""/>
        <p:cNvGrpSpPr/>
        <p:nvPr/>
      </p:nvGrpSpPr>
      <p:grpSpPr>
        <a:xfrm>
          <a:off x="0" y="0"/>
          <a:ext cx="0" cy="0"/>
          <a:chOff x="0" y="0"/>
          <a:chExt cx="0" cy="0"/>
        </a:xfrm>
      </p:grpSpPr>
      <p:sp>
        <p:nvSpPr>
          <p:cNvPr id="2" name="1 Título"/>
          <p:cNvSpPr>
            <a:spLocks noGrp="1"/>
          </p:cNvSpPr>
          <p:nvPr>
            <p:ph type="title"/>
          </p:nvPr>
        </p:nvSpPr>
        <p:spPr>
          <a:xfrm>
            <a:off x="220663" y="279400"/>
            <a:ext cx="8770937" cy="695325"/>
          </a:xfrm>
        </p:spPr>
        <p:txBody>
          <a:bodyPr/>
          <a:lstStyle/>
          <a:p>
            <a:r>
              <a:rPr lang="es-ES"/>
              <a:t>Haga clic para modificar el estilo de título del patrón</a:t>
            </a:r>
            <a:endParaRPr lang="es-PE"/>
          </a:p>
        </p:txBody>
      </p:sp>
      <p:sp>
        <p:nvSpPr>
          <p:cNvPr id="3" name="2 Marcador de texto"/>
          <p:cNvSpPr>
            <a:spLocks noGrp="1"/>
          </p:cNvSpPr>
          <p:nvPr>
            <p:ph type="body" sz="half" idx="1"/>
          </p:nvPr>
        </p:nvSpPr>
        <p:spPr>
          <a:xfrm>
            <a:off x="152400" y="1185863"/>
            <a:ext cx="4343400" cy="5443537"/>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3 Marcador de contenido"/>
          <p:cNvSpPr>
            <a:spLocks noGrp="1"/>
          </p:cNvSpPr>
          <p:nvPr>
            <p:ph sz="half" idx="2"/>
          </p:nvPr>
        </p:nvSpPr>
        <p:spPr>
          <a:xfrm>
            <a:off x="4648200" y="1185863"/>
            <a:ext cx="4344988" cy="5443537"/>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Tree>
    <p:extLst>
      <p:ext uri="{BB962C8B-B14F-4D97-AF65-F5344CB8AC3E}">
        <p14:creationId xmlns:p14="http://schemas.microsoft.com/office/powerpoint/2010/main" val="19903374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1_Diapositiva de título">
    <p:spTree>
      <p:nvGrpSpPr>
        <p:cNvPr id="1" name=""/>
        <p:cNvGrpSpPr/>
        <p:nvPr/>
      </p:nvGrpSpPr>
      <p:grpSpPr>
        <a:xfrm>
          <a:off x="0" y="0"/>
          <a:ext cx="0" cy="0"/>
          <a:chOff x="0" y="0"/>
          <a:chExt cx="0" cy="0"/>
        </a:xfrm>
      </p:grpSpPr>
      <p:sp>
        <p:nvSpPr>
          <p:cNvPr id="271362" name="Rectangle 2"/>
          <p:cNvSpPr>
            <a:spLocks noGrp="1" noChangeArrowheads="1"/>
          </p:cNvSpPr>
          <p:nvPr>
            <p:ph type="ctrTitle"/>
          </p:nvPr>
        </p:nvSpPr>
        <p:spPr>
          <a:xfrm>
            <a:off x="358775" y="533400"/>
            <a:ext cx="8480425" cy="4876800"/>
          </a:xfrm>
          <a:noFill/>
          <a:extLst>
            <a:ext uri="{909E8E84-426E-40DD-AFC4-6F175D3DCCD1}">
              <a14:hiddenFill xmlns:a14="http://schemas.microsoft.com/office/drawing/2010/main">
                <a:solidFill>
                  <a:schemeClr val="accent1"/>
                </a:solidFill>
              </a14:hiddenFill>
            </a:ext>
          </a:extLst>
        </p:spPr>
        <p:txBody>
          <a:bodyPr/>
          <a:lstStyle>
            <a:lvl1pPr>
              <a:defRPr sz="8800"/>
            </a:lvl1pPr>
          </a:lstStyle>
          <a:p>
            <a:pPr lvl="0"/>
            <a:r>
              <a:rPr lang="en-US" noProof="0"/>
              <a:t>Click to edit Master title style</a:t>
            </a:r>
          </a:p>
        </p:txBody>
      </p:sp>
      <p:sp>
        <p:nvSpPr>
          <p:cNvPr id="271363" name="Rectangle 3"/>
          <p:cNvSpPr>
            <a:spLocks noGrp="1" noChangeArrowheads="1"/>
          </p:cNvSpPr>
          <p:nvPr>
            <p:ph type="subTitle" idx="1"/>
          </p:nvPr>
        </p:nvSpPr>
        <p:spPr>
          <a:xfrm>
            <a:off x="358775" y="5562600"/>
            <a:ext cx="8458200" cy="476250"/>
          </a:xfrm>
        </p:spPr>
        <p:txBody>
          <a:bodyPr>
            <a:spAutoFit/>
          </a:bodyPr>
          <a:lstStyle>
            <a:lvl1pPr marL="0" indent="0">
              <a:buFont typeface="Wingdings" pitchFamily="2" charset="2"/>
              <a:buNone/>
              <a:defRPr sz="2800"/>
            </a:lvl1pPr>
          </a:lstStyle>
          <a:p>
            <a:pPr lvl="0"/>
            <a:r>
              <a:rPr lang="en-US" noProof="0"/>
              <a:t>Ing. Yamil Ramos García</a:t>
            </a:r>
          </a:p>
        </p:txBody>
      </p:sp>
    </p:spTree>
    <p:extLst>
      <p:ext uri="{BB962C8B-B14F-4D97-AF65-F5344CB8AC3E}">
        <p14:creationId xmlns:p14="http://schemas.microsoft.com/office/powerpoint/2010/main" val="8832082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2767881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9BC8527F-ADD7-4C27-AB62-9B6D4330CD2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6253" t="21381" r="11006" b="69244"/>
          <a:stretch>
            <a:fillRect/>
          </a:stretch>
        </p:blipFill>
        <p:spPr bwMode="auto">
          <a:xfrm>
            <a:off x="0" y="0"/>
            <a:ext cx="9142413" cy="1092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3 Marcador de pie de página">
            <a:extLst>
              <a:ext uri="{FF2B5EF4-FFF2-40B4-BE49-F238E27FC236}">
                <a16:creationId xmlns:a16="http://schemas.microsoft.com/office/drawing/2014/main" id="{81E5AA25-BD11-483F-B1DA-A85B94BB2FF6}"/>
              </a:ext>
            </a:extLst>
          </p:cNvPr>
          <p:cNvSpPr>
            <a:spLocks noGrp="1"/>
          </p:cNvSpPr>
          <p:nvPr>
            <p:ph type="ftr" sz="quarter" idx="10"/>
          </p:nvPr>
        </p:nvSpPr>
        <p:spPr>
          <a:xfrm>
            <a:off x="1187450" y="6508750"/>
            <a:ext cx="5761038" cy="288925"/>
          </a:xfrm>
        </p:spPr>
        <p:txBody>
          <a:bodyPr/>
          <a:lstStyle>
            <a:lvl1pPr eaLnBrk="0" hangingPunct="0">
              <a:spcBef>
                <a:spcPct val="0"/>
              </a:spcBef>
              <a:buSzTx/>
              <a:buFontTx/>
              <a:buNone/>
              <a:defRPr sz="1200" b="1">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lr>
                <a:schemeClr val="accent2"/>
              </a:buClr>
              <a:buSzPct val="70000"/>
              <a:buFont typeface="Wingdings" pitchFamily="2" charset="2"/>
              <a:buBlip>
                <a:blip r:embed="rId3"/>
              </a:buBlip>
              <a:defRPr sz="2800">
                <a:solidFill>
                  <a:srgbClr val="000080"/>
                </a:solidFill>
                <a:latin typeface="Arial" charset="0"/>
              </a:defRPr>
            </a:lvl2pPr>
            <a:lvl3pPr marL="1143000" indent="-228600" eaLnBrk="0" hangingPunct="0">
              <a:spcBef>
                <a:spcPct val="20000"/>
              </a:spcBef>
              <a:buChar char="•"/>
              <a:defRPr sz="2400">
                <a:solidFill>
                  <a:srgbClr val="000080"/>
                </a:solidFill>
                <a:latin typeface="Arial" charset="0"/>
              </a:defRPr>
            </a:lvl3pPr>
            <a:lvl4pPr marL="1600200" indent="-228600" eaLnBrk="0" hangingPunct="0">
              <a:spcBef>
                <a:spcPct val="20000"/>
              </a:spcBef>
              <a:buChar char="–"/>
              <a:defRPr sz="2000">
                <a:solidFill>
                  <a:srgbClr val="000080"/>
                </a:solidFill>
                <a:latin typeface="Arial" charset="0"/>
              </a:defRPr>
            </a:lvl4pPr>
            <a:lvl5pPr marL="2057400" indent="-228600" eaLnBrk="0" hangingPunct="0">
              <a:spcBef>
                <a:spcPct val="20000"/>
              </a:spcBef>
              <a:buChar char="»"/>
              <a:defRPr sz="2000">
                <a:solidFill>
                  <a:srgbClr val="000080"/>
                </a:solidFill>
                <a:latin typeface="Arial" charset="0"/>
              </a:defRPr>
            </a:lvl5pPr>
            <a:lvl6pPr marL="2514600" indent="-228600" eaLnBrk="0" fontAlgn="base" hangingPunct="0">
              <a:spcBef>
                <a:spcPct val="20000"/>
              </a:spcBef>
              <a:spcAft>
                <a:spcPct val="0"/>
              </a:spcAft>
              <a:buChar char="»"/>
              <a:defRPr sz="2000">
                <a:solidFill>
                  <a:srgbClr val="000080"/>
                </a:solidFill>
                <a:latin typeface="Arial" charset="0"/>
              </a:defRPr>
            </a:lvl6pPr>
            <a:lvl7pPr marL="2971800" indent="-228600" eaLnBrk="0" fontAlgn="base" hangingPunct="0">
              <a:spcBef>
                <a:spcPct val="20000"/>
              </a:spcBef>
              <a:spcAft>
                <a:spcPct val="0"/>
              </a:spcAft>
              <a:buChar char="»"/>
              <a:defRPr sz="2000">
                <a:solidFill>
                  <a:srgbClr val="000080"/>
                </a:solidFill>
                <a:latin typeface="Arial" charset="0"/>
              </a:defRPr>
            </a:lvl7pPr>
            <a:lvl8pPr marL="3429000" indent="-228600" eaLnBrk="0" fontAlgn="base" hangingPunct="0">
              <a:spcBef>
                <a:spcPct val="20000"/>
              </a:spcBef>
              <a:spcAft>
                <a:spcPct val="0"/>
              </a:spcAft>
              <a:buChar char="»"/>
              <a:defRPr sz="2000">
                <a:solidFill>
                  <a:srgbClr val="000080"/>
                </a:solidFill>
                <a:latin typeface="Arial" charset="0"/>
              </a:defRPr>
            </a:lvl8pPr>
            <a:lvl9pPr marL="3886200" indent="-228600" eaLnBrk="0" fontAlgn="base" hangingPunct="0">
              <a:spcBef>
                <a:spcPct val="20000"/>
              </a:spcBef>
              <a:spcAft>
                <a:spcPct val="0"/>
              </a:spcAft>
              <a:buChar char="»"/>
              <a:defRPr sz="2000">
                <a:solidFill>
                  <a:srgbClr val="000080"/>
                </a:solidFill>
                <a:latin typeface="Arial" charset="0"/>
              </a:defRPr>
            </a:lvl9pPr>
          </a:lstStyle>
          <a:p>
            <a:pPr>
              <a:defRPr/>
            </a:pPr>
            <a:r>
              <a:rPr lang="en-US" altLang="es-PE"/>
              <a:t>UPC - EPE - </a:t>
            </a:r>
            <a:r>
              <a:rPr lang="en-US" altLang="es-PE" err="1"/>
              <a:t>Ingeniería</a:t>
            </a:r>
            <a:r>
              <a:rPr lang="en-US" altLang="es-PE"/>
              <a:t> de </a:t>
            </a:r>
            <a:r>
              <a:rPr lang="en-US" altLang="es-PE" err="1"/>
              <a:t>Sistemas</a:t>
            </a:r>
            <a:r>
              <a:rPr lang="en-US" altLang="es-PE"/>
              <a:t> - </a:t>
            </a:r>
            <a:r>
              <a:rPr lang="en-US" altLang="es-PE" err="1"/>
              <a:t>Programa</a:t>
            </a:r>
            <a:r>
              <a:rPr lang="en-US" altLang="es-PE"/>
              <a:t> de </a:t>
            </a:r>
            <a:r>
              <a:rPr lang="en-US" altLang="es-PE" err="1"/>
              <a:t>Actualización</a:t>
            </a:r>
            <a:r>
              <a:rPr lang="en-US" altLang="es-PE"/>
              <a:t> </a:t>
            </a:r>
            <a:r>
              <a:rPr lang="en-US" altLang="es-PE" err="1"/>
              <a:t>Profesional</a:t>
            </a:r>
            <a:endParaRPr lang="en-US" altLang="es-PE"/>
          </a:p>
        </p:txBody>
      </p:sp>
    </p:spTree>
    <p:extLst>
      <p:ext uri="{BB962C8B-B14F-4D97-AF65-F5344CB8AC3E}">
        <p14:creationId xmlns:p14="http://schemas.microsoft.com/office/powerpoint/2010/main" val="2485431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FAFAA661-0C6D-46B8-ABB3-1A0D367B9AC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8699" t="21129" r="10568" b="22070"/>
          <a:stretch>
            <a:fillRect/>
          </a:stretch>
        </p:blipFill>
        <p:spPr bwMode="auto">
          <a:xfrm>
            <a:off x="-22225" y="-44450"/>
            <a:ext cx="916622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3 Marcador de pie de página">
            <a:extLst>
              <a:ext uri="{FF2B5EF4-FFF2-40B4-BE49-F238E27FC236}">
                <a16:creationId xmlns:a16="http://schemas.microsoft.com/office/drawing/2014/main" id="{E32D8787-7523-4DEE-A64E-92F8F93F66B4}"/>
              </a:ext>
            </a:extLst>
          </p:cNvPr>
          <p:cNvSpPr>
            <a:spLocks noGrp="1"/>
          </p:cNvSpPr>
          <p:nvPr>
            <p:ph type="ftr" sz="quarter" idx="10"/>
          </p:nvPr>
        </p:nvSpPr>
        <p:spPr>
          <a:xfrm>
            <a:off x="1187450" y="6508750"/>
            <a:ext cx="5761038" cy="288925"/>
          </a:xfrm>
        </p:spPr>
        <p:txBody>
          <a:bodyPr/>
          <a:lstStyle>
            <a:lvl1pPr eaLnBrk="0" hangingPunct="0">
              <a:spcBef>
                <a:spcPct val="0"/>
              </a:spcBef>
              <a:buSzTx/>
              <a:buFontTx/>
              <a:buNone/>
              <a:defRPr sz="1200" b="1">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lr>
                <a:schemeClr val="accent2"/>
              </a:buClr>
              <a:buSzPct val="70000"/>
              <a:buFont typeface="Wingdings" pitchFamily="2" charset="2"/>
              <a:buBlip>
                <a:blip r:embed="rId3"/>
              </a:buBlip>
              <a:defRPr sz="2800">
                <a:solidFill>
                  <a:srgbClr val="000080"/>
                </a:solidFill>
                <a:latin typeface="Arial" charset="0"/>
              </a:defRPr>
            </a:lvl2pPr>
            <a:lvl3pPr marL="1143000" indent="-228600" eaLnBrk="0" hangingPunct="0">
              <a:spcBef>
                <a:spcPct val="20000"/>
              </a:spcBef>
              <a:buChar char="•"/>
              <a:defRPr sz="2400">
                <a:solidFill>
                  <a:srgbClr val="000080"/>
                </a:solidFill>
                <a:latin typeface="Arial" charset="0"/>
              </a:defRPr>
            </a:lvl3pPr>
            <a:lvl4pPr marL="1600200" indent="-228600" eaLnBrk="0" hangingPunct="0">
              <a:spcBef>
                <a:spcPct val="20000"/>
              </a:spcBef>
              <a:buChar char="–"/>
              <a:defRPr sz="2000">
                <a:solidFill>
                  <a:srgbClr val="000080"/>
                </a:solidFill>
                <a:latin typeface="Arial" charset="0"/>
              </a:defRPr>
            </a:lvl4pPr>
            <a:lvl5pPr marL="2057400" indent="-228600" eaLnBrk="0" hangingPunct="0">
              <a:spcBef>
                <a:spcPct val="20000"/>
              </a:spcBef>
              <a:buChar char="»"/>
              <a:defRPr sz="2000">
                <a:solidFill>
                  <a:srgbClr val="000080"/>
                </a:solidFill>
                <a:latin typeface="Arial" charset="0"/>
              </a:defRPr>
            </a:lvl5pPr>
            <a:lvl6pPr marL="2514600" indent="-228600" eaLnBrk="0" fontAlgn="base" hangingPunct="0">
              <a:spcBef>
                <a:spcPct val="20000"/>
              </a:spcBef>
              <a:spcAft>
                <a:spcPct val="0"/>
              </a:spcAft>
              <a:buChar char="»"/>
              <a:defRPr sz="2000">
                <a:solidFill>
                  <a:srgbClr val="000080"/>
                </a:solidFill>
                <a:latin typeface="Arial" charset="0"/>
              </a:defRPr>
            </a:lvl6pPr>
            <a:lvl7pPr marL="2971800" indent="-228600" eaLnBrk="0" fontAlgn="base" hangingPunct="0">
              <a:spcBef>
                <a:spcPct val="20000"/>
              </a:spcBef>
              <a:spcAft>
                <a:spcPct val="0"/>
              </a:spcAft>
              <a:buChar char="»"/>
              <a:defRPr sz="2000">
                <a:solidFill>
                  <a:srgbClr val="000080"/>
                </a:solidFill>
                <a:latin typeface="Arial" charset="0"/>
              </a:defRPr>
            </a:lvl7pPr>
            <a:lvl8pPr marL="3429000" indent="-228600" eaLnBrk="0" fontAlgn="base" hangingPunct="0">
              <a:spcBef>
                <a:spcPct val="20000"/>
              </a:spcBef>
              <a:spcAft>
                <a:spcPct val="0"/>
              </a:spcAft>
              <a:buChar char="»"/>
              <a:defRPr sz="2000">
                <a:solidFill>
                  <a:srgbClr val="000080"/>
                </a:solidFill>
                <a:latin typeface="Arial" charset="0"/>
              </a:defRPr>
            </a:lvl8pPr>
            <a:lvl9pPr marL="3886200" indent="-228600" eaLnBrk="0" fontAlgn="base" hangingPunct="0">
              <a:spcBef>
                <a:spcPct val="20000"/>
              </a:spcBef>
              <a:spcAft>
                <a:spcPct val="0"/>
              </a:spcAft>
              <a:buChar char="»"/>
              <a:defRPr sz="2000">
                <a:solidFill>
                  <a:srgbClr val="000080"/>
                </a:solidFill>
                <a:latin typeface="Arial" charset="0"/>
              </a:defRPr>
            </a:lvl9pPr>
          </a:lstStyle>
          <a:p>
            <a:pPr>
              <a:defRPr/>
            </a:pPr>
            <a:r>
              <a:rPr lang="en-US" altLang="es-PE"/>
              <a:t>UPC - EPE - </a:t>
            </a:r>
            <a:r>
              <a:rPr lang="en-US" altLang="es-PE" err="1"/>
              <a:t>Ingeniería</a:t>
            </a:r>
            <a:r>
              <a:rPr lang="en-US" altLang="es-PE"/>
              <a:t> de </a:t>
            </a:r>
            <a:r>
              <a:rPr lang="en-US" altLang="es-PE" err="1"/>
              <a:t>Sistemas</a:t>
            </a:r>
            <a:r>
              <a:rPr lang="en-US" altLang="es-PE"/>
              <a:t> - </a:t>
            </a:r>
            <a:r>
              <a:rPr lang="en-US" altLang="es-PE" err="1"/>
              <a:t>Programa</a:t>
            </a:r>
            <a:r>
              <a:rPr lang="en-US" altLang="es-PE"/>
              <a:t> de </a:t>
            </a:r>
            <a:r>
              <a:rPr lang="en-US" altLang="es-PE" err="1"/>
              <a:t>Actualización</a:t>
            </a:r>
            <a:r>
              <a:rPr lang="en-US" altLang="es-PE"/>
              <a:t> </a:t>
            </a:r>
            <a:r>
              <a:rPr lang="en-US" altLang="es-PE" err="1"/>
              <a:t>Profesional</a:t>
            </a:r>
            <a:endParaRPr lang="en-US" altLang="es-PE"/>
          </a:p>
        </p:txBody>
      </p:sp>
    </p:spTree>
    <p:extLst>
      <p:ext uri="{BB962C8B-B14F-4D97-AF65-F5344CB8AC3E}">
        <p14:creationId xmlns:p14="http://schemas.microsoft.com/office/powerpoint/2010/main" val="1731127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PE"/>
          </a:p>
        </p:txBody>
      </p:sp>
      <p:sp>
        <p:nvSpPr>
          <p:cNvPr id="3" name="2 Marcador de fecha">
            <a:extLst>
              <a:ext uri="{FF2B5EF4-FFF2-40B4-BE49-F238E27FC236}">
                <a16:creationId xmlns:a16="http://schemas.microsoft.com/office/drawing/2014/main" id="{31FD0C1A-F936-49B4-A586-FD16AAB7895D}"/>
              </a:ext>
            </a:extLst>
          </p:cNvPr>
          <p:cNvSpPr>
            <a:spLocks noGrp="1"/>
          </p:cNvSpPr>
          <p:nvPr>
            <p:ph type="dt" sz="half" idx="10"/>
          </p:nvPr>
        </p:nvSpPr>
        <p:spPr>
          <a:xfrm>
            <a:off x="457200" y="6356350"/>
            <a:ext cx="2133600" cy="365125"/>
          </a:xfrm>
          <a:prstGeom prst="rect">
            <a:avLst/>
          </a:prstGeom>
        </p:spPr>
        <p:txBody>
          <a:bodyPr/>
          <a:lstStyle>
            <a:lvl1pPr eaLnBrk="1" hangingPunct="1">
              <a:defRPr>
                <a:cs typeface="+mn-cs"/>
              </a:defRPr>
            </a:lvl1pPr>
          </a:lstStyle>
          <a:p>
            <a:pPr>
              <a:defRPr/>
            </a:pPr>
            <a:fld id="{A80BB074-365B-4175-A994-3D6071500298}" type="datetimeFigureOut">
              <a:rPr lang="es-ES" altLang="es-PE"/>
              <a:pPr>
                <a:defRPr/>
              </a:pPr>
              <a:t>28/07/2021</a:t>
            </a:fld>
            <a:endParaRPr lang="es-ES" altLang="es-PE"/>
          </a:p>
        </p:txBody>
      </p:sp>
      <p:sp>
        <p:nvSpPr>
          <p:cNvPr id="4" name="3 Marcador de pie de página">
            <a:extLst>
              <a:ext uri="{FF2B5EF4-FFF2-40B4-BE49-F238E27FC236}">
                <a16:creationId xmlns:a16="http://schemas.microsoft.com/office/drawing/2014/main" id="{C92DFD46-4FEA-41B0-92DA-B4D2B6048D1A}"/>
              </a:ext>
            </a:extLst>
          </p:cNvPr>
          <p:cNvSpPr>
            <a:spLocks noGrp="1"/>
          </p:cNvSpPr>
          <p:nvPr>
            <p:ph type="ftr" sz="quarter" idx="11"/>
          </p:nvPr>
        </p:nvSpPr>
        <p:spPr/>
        <p:txBody>
          <a:bodyPr/>
          <a:lstStyle>
            <a:lvl1pPr>
              <a:defRPr/>
            </a:lvl1pPr>
          </a:lstStyle>
          <a:p>
            <a:pPr>
              <a:defRPr/>
            </a:pPr>
            <a:endParaRPr lang="es-ES"/>
          </a:p>
        </p:txBody>
      </p:sp>
      <p:sp>
        <p:nvSpPr>
          <p:cNvPr id="5" name="4 Marcador de número de diapositiva">
            <a:extLst>
              <a:ext uri="{FF2B5EF4-FFF2-40B4-BE49-F238E27FC236}">
                <a16:creationId xmlns:a16="http://schemas.microsoft.com/office/drawing/2014/main" id="{6193DD93-BDA3-47C9-B504-5B058A8A9046}"/>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E98693D7-2412-4BFA-9E9A-C1FB5D1BA391}" type="slidenum">
              <a:rPr lang="es-ES" altLang="es-PE"/>
              <a:pPr/>
              <a:t>‹Nº›</a:t>
            </a:fld>
            <a:endParaRPr lang="es-ES" altLang="es-PE"/>
          </a:p>
        </p:txBody>
      </p:sp>
    </p:spTree>
    <p:extLst>
      <p:ext uri="{BB962C8B-B14F-4D97-AF65-F5344CB8AC3E}">
        <p14:creationId xmlns:p14="http://schemas.microsoft.com/office/powerpoint/2010/main" val="42060817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3B05A3D8-89E6-4A26-A0E2-8C34547F614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6062" t="21394" r="10922" b="68924"/>
          <a:stretch>
            <a:fillRect/>
          </a:stretch>
        </p:blipFill>
        <p:spPr bwMode="auto">
          <a:xfrm>
            <a:off x="0" y="-3175"/>
            <a:ext cx="9128125" cy="1098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3 Marcador de pie de página">
            <a:extLst>
              <a:ext uri="{FF2B5EF4-FFF2-40B4-BE49-F238E27FC236}">
                <a16:creationId xmlns:a16="http://schemas.microsoft.com/office/drawing/2014/main" id="{B508D351-650C-4DB2-A079-FAC93D121C57}"/>
              </a:ext>
            </a:extLst>
          </p:cNvPr>
          <p:cNvSpPr>
            <a:spLocks noGrp="1"/>
          </p:cNvSpPr>
          <p:nvPr>
            <p:ph type="ftr" sz="quarter" idx="10"/>
          </p:nvPr>
        </p:nvSpPr>
        <p:spPr>
          <a:xfrm>
            <a:off x="1187450" y="6508750"/>
            <a:ext cx="5761038" cy="288925"/>
          </a:xfrm>
        </p:spPr>
        <p:txBody>
          <a:bodyPr/>
          <a:lstStyle>
            <a:lvl1pPr eaLnBrk="0" hangingPunct="0">
              <a:spcBef>
                <a:spcPct val="0"/>
              </a:spcBef>
              <a:buSzTx/>
              <a:buFontTx/>
              <a:buNone/>
              <a:defRPr sz="1200" b="1">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lr>
                <a:schemeClr val="accent2"/>
              </a:buClr>
              <a:buSzPct val="70000"/>
              <a:buFont typeface="Wingdings" pitchFamily="2" charset="2"/>
              <a:buBlip>
                <a:blip r:embed="rId3"/>
              </a:buBlip>
              <a:defRPr sz="2800">
                <a:solidFill>
                  <a:srgbClr val="000080"/>
                </a:solidFill>
                <a:latin typeface="Arial" charset="0"/>
              </a:defRPr>
            </a:lvl2pPr>
            <a:lvl3pPr marL="1143000" indent="-228600" eaLnBrk="0" hangingPunct="0">
              <a:spcBef>
                <a:spcPct val="20000"/>
              </a:spcBef>
              <a:buChar char="•"/>
              <a:defRPr sz="2400">
                <a:solidFill>
                  <a:srgbClr val="000080"/>
                </a:solidFill>
                <a:latin typeface="Arial" charset="0"/>
              </a:defRPr>
            </a:lvl3pPr>
            <a:lvl4pPr marL="1600200" indent="-228600" eaLnBrk="0" hangingPunct="0">
              <a:spcBef>
                <a:spcPct val="20000"/>
              </a:spcBef>
              <a:buChar char="–"/>
              <a:defRPr sz="2000">
                <a:solidFill>
                  <a:srgbClr val="000080"/>
                </a:solidFill>
                <a:latin typeface="Arial" charset="0"/>
              </a:defRPr>
            </a:lvl4pPr>
            <a:lvl5pPr marL="2057400" indent="-228600" eaLnBrk="0" hangingPunct="0">
              <a:spcBef>
                <a:spcPct val="20000"/>
              </a:spcBef>
              <a:buChar char="»"/>
              <a:defRPr sz="2000">
                <a:solidFill>
                  <a:srgbClr val="000080"/>
                </a:solidFill>
                <a:latin typeface="Arial" charset="0"/>
              </a:defRPr>
            </a:lvl5pPr>
            <a:lvl6pPr marL="2514600" indent="-228600" eaLnBrk="0" fontAlgn="base" hangingPunct="0">
              <a:spcBef>
                <a:spcPct val="20000"/>
              </a:spcBef>
              <a:spcAft>
                <a:spcPct val="0"/>
              </a:spcAft>
              <a:buChar char="»"/>
              <a:defRPr sz="2000">
                <a:solidFill>
                  <a:srgbClr val="000080"/>
                </a:solidFill>
                <a:latin typeface="Arial" charset="0"/>
              </a:defRPr>
            </a:lvl6pPr>
            <a:lvl7pPr marL="2971800" indent="-228600" eaLnBrk="0" fontAlgn="base" hangingPunct="0">
              <a:spcBef>
                <a:spcPct val="20000"/>
              </a:spcBef>
              <a:spcAft>
                <a:spcPct val="0"/>
              </a:spcAft>
              <a:buChar char="»"/>
              <a:defRPr sz="2000">
                <a:solidFill>
                  <a:srgbClr val="000080"/>
                </a:solidFill>
                <a:latin typeface="Arial" charset="0"/>
              </a:defRPr>
            </a:lvl7pPr>
            <a:lvl8pPr marL="3429000" indent="-228600" eaLnBrk="0" fontAlgn="base" hangingPunct="0">
              <a:spcBef>
                <a:spcPct val="20000"/>
              </a:spcBef>
              <a:spcAft>
                <a:spcPct val="0"/>
              </a:spcAft>
              <a:buChar char="»"/>
              <a:defRPr sz="2000">
                <a:solidFill>
                  <a:srgbClr val="000080"/>
                </a:solidFill>
                <a:latin typeface="Arial" charset="0"/>
              </a:defRPr>
            </a:lvl8pPr>
            <a:lvl9pPr marL="3886200" indent="-228600" eaLnBrk="0" fontAlgn="base" hangingPunct="0">
              <a:spcBef>
                <a:spcPct val="20000"/>
              </a:spcBef>
              <a:spcAft>
                <a:spcPct val="0"/>
              </a:spcAft>
              <a:buChar char="»"/>
              <a:defRPr sz="2000">
                <a:solidFill>
                  <a:srgbClr val="000080"/>
                </a:solidFill>
                <a:latin typeface="Arial" charset="0"/>
              </a:defRPr>
            </a:lvl9pPr>
          </a:lstStyle>
          <a:p>
            <a:pPr>
              <a:defRPr/>
            </a:pPr>
            <a:r>
              <a:rPr lang="en-US" altLang="es-PE"/>
              <a:t>UPC - EPE - </a:t>
            </a:r>
            <a:r>
              <a:rPr lang="en-US" altLang="es-PE" err="1"/>
              <a:t>Ingeniería</a:t>
            </a:r>
            <a:r>
              <a:rPr lang="en-US" altLang="es-PE"/>
              <a:t> de </a:t>
            </a:r>
            <a:r>
              <a:rPr lang="en-US" altLang="es-PE" err="1"/>
              <a:t>Sistemas</a:t>
            </a:r>
            <a:r>
              <a:rPr lang="en-US" altLang="es-PE"/>
              <a:t> - </a:t>
            </a:r>
            <a:r>
              <a:rPr lang="en-US" altLang="es-PE" err="1"/>
              <a:t>Programa</a:t>
            </a:r>
            <a:r>
              <a:rPr lang="en-US" altLang="es-PE"/>
              <a:t> de </a:t>
            </a:r>
            <a:r>
              <a:rPr lang="en-US" altLang="es-PE" err="1"/>
              <a:t>Actualización</a:t>
            </a:r>
            <a:r>
              <a:rPr lang="en-US" altLang="es-PE"/>
              <a:t> </a:t>
            </a:r>
            <a:r>
              <a:rPr lang="en-US" altLang="es-PE" err="1"/>
              <a:t>Profesional</a:t>
            </a:r>
            <a:endParaRPr lang="en-US" altLang="es-PE"/>
          </a:p>
        </p:txBody>
      </p:sp>
    </p:spTree>
    <p:extLst>
      <p:ext uri="{BB962C8B-B14F-4D97-AF65-F5344CB8AC3E}">
        <p14:creationId xmlns:p14="http://schemas.microsoft.com/office/powerpoint/2010/main" val="3960257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es-ES_tradnl"/>
              <a:t>Clic para editar título</a:t>
            </a:r>
            <a:endParaRPr lang="es-ES"/>
          </a:p>
        </p:txBody>
      </p:sp>
      <p:sp>
        <p:nvSpPr>
          <p:cNvPr id="3" name="Marcador de tex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4" name="Marcador de contenid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tex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7" name="Marcador de fecha 3">
            <a:extLst>
              <a:ext uri="{FF2B5EF4-FFF2-40B4-BE49-F238E27FC236}">
                <a16:creationId xmlns:a16="http://schemas.microsoft.com/office/drawing/2014/main" id="{46555E7A-4B50-49B8-8A33-422F2D336BE7}"/>
              </a:ext>
            </a:extLst>
          </p:cNvPr>
          <p:cNvSpPr>
            <a:spLocks noGrp="1"/>
          </p:cNvSpPr>
          <p:nvPr>
            <p:ph type="dt" sz="half" idx="10"/>
          </p:nvPr>
        </p:nvSpPr>
        <p:spPr>
          <a:xfrm>
            <a:off x="457200" y="6356350"/>
            <a:ext cx="2133600" cy="365125"/>
          </a:xfrm>
          <a:prstGeom prst="rect">
            <a:avLst/>
          </a:prstGeom>
        </p:spPr>
        <p:txBody>
          <a:bodyPr/>
          <a:lstStyle>
            <a:lvl1pPr eaLnBrk="1" hangingPunct="1">
              <a:defRPr>
                <a:cs typeface="+mn-cs"/>
              </a:defRPr>
            </a:lvl1pPr>
          </a:lstStyle>
          <a:p>
            <a:pPr>
              <a:defRPr/>
            </a:pPr>
            <a:fld id="{DB986446-2FA2-4BC6-A744-D345B32A3275}" type="datetimeFigureOut">
              <a:rPr lang="es-ES" altLang="es-PE"/>
              <a:pPr>
                <a:defRPr/>
              </a:pPr>
              <a:t>28/07/2021</a:t>
            </a:fld>
            <a:endParaRPr lang="es-ES" altLang="es-PE"/>
          </a:p>
        </p:txBody>
      </p:sp>
      <p:sp>
        <p:nvSpPr>
          <p:cNvPr id="8" name="Marcador de pie de página 4">
            <a:extLst>
              <a:ext uri="{FF2B5EF4-FFF2-40B4-BE49-F238E27FC236}">
                <a16:creationId xmlns:a16="http://schemas.microsoft.com/office/drawing/2014/main" id="{31BCB7FD-E38C-40BC-B787-397381DAAC12}"/>
              </a:ext>
            </a:extLst>
          </p:cNvPr>
          <p:cNvSpPr>
            <a:spLocks noGrp="1"/>
          </p:cNvSpPr>
          <p:nvPr>
            <p:ph type="ftr" sz="quarter" idx="11"/>
          </p:nvPr>
        </p:nvSpPr>
        <p:spPr/>
        <p:txBody>
          <a:bodyPr/>
          <a:lstStyle>
            <a:lvl1pPr>
              <a:defRPr/>
            </a:lvl1pPr>
          </a:lstStyle>
          <a:p>
            <a:pPr>
              <a:defRPr/>
            </a:pPr>
            <a:endParaRPr lang="es-ES"/>
          </a:p>
        </p:txBody>
      </p:sp>
      <p:sp>
        <p:nvSpPr>
          <p:cNvPr id="9" name="Marcador de número de diapositiva 5">
            <a:extLst>
              <a:ext uri="{FF2B5EF4-FFF2-40B4-BE49-F238E27FC236}">
                <a16:creationId xmlns:a16="http://schemas.microsoft.com/office/drawing/2014/main" id="{561F5FDD-AEFD-4CEE-B35C-FA47D7501893}"/>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4087F2C3-1AFD-4D55-A21F-9C52607824F0}" type="slidenum">
              <a:rPr lang="es-ES" altLang="es-PE"/>
              <a:pPr/>
              <a:t>‹Nº›</a:t>
            </a:fld>
            <a:endParaRPr lang="es-ES" altLang="es-PE"/>
          </a:p>
        </p:txBody>
      </p:sp>
    </p:spTree>
    <p:extLst>
      <p:ext uri="{BB962C8B-B14F-4D97-AF65-F5344CB8AC3E}">
        <p14:creationId xmlns:p14="http://schemas.microsoft.com/office/powerpoint/2010/main" val="1520242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fecha 3">
            <a:extLst>
              <a:ext uri="{FF2B5EF4-FFF2-40B4-BE49-F238E27FC236}">
                <a16:creationId xmlns:a16="http://schemas.microsoft.com/office/drawing/2014/main" id="{BA3FAA09-22B7-4B4B-8C98-917E60890869}"/>
              </a:ext>
            </a:extLst>
          </p:cNvPr>
          <p:cNvSpPr>
            <a:spLocks noGrp="1"/>
          </p:cNvSpPr>
          <p:nvPr>
            <p:ph type="dt" sz="half" idx="10"/>
          </p:nvPr>
        </p:nvSpPr>
        <p:spPr>
          <a:xfrm>
            <a:off x="457200" y="6356350"/>
            <a:ext cx="2133600" cy="365125"/>
          </a:xfrm>
          <a:prstGeom prst="rect">
            <a:avLst/>
          </a:prstGeom>
        </p:spPr>
        <p:txBody>
          <a:bodyPr/>
          <a:lstStyle>
            <a:lvl1pPr eaLnBrk="1" hangingPunct="1">
              <a:defRPr>
                <a:cs typeface="+mn-cs"/>
              </a:defRPr>
            </a:lvl1pPr>
          </a:lstStyle>
          <a:p>
            <a:pPr>
              <a:defRPr/>
            </a:pPr>
            <a:fld id="{B9508FD4-4FFC-4604-B1F7-1597C6946A8C}" type="datetimeFigureOut">
              <a:rPr lang="es-ES" altLang="es-PE"/>
              <a:pPr>
                <a:defRPr/>
              </a:pPr>
              <a:t>28/07/2021</a:t>
            </a:fld>
            <a:endParaRPr lang="es-ES" altLang="es-PE"/>
          </a:p>
        </p:txBody>
      </p:sp>
      <p:sp>
        <p:nvSpPr>
          <p:cNvPr id="4" name="Marcador de pie de página 4">
            <a:extLst>
              <a:ext uri="{FF2B5EF4-FFF2-40B4-BE49-F238E27FC236}">
                <a16:creationId xmlns:a16="http://schemas.microsoft.com/office/drawing/2014/main" id="{34EC3121-7B4C-4A00-A3C1-E144A97E82A0}"/>
              </a:ext>
            </a:extLst>
          </p:cNvPr>
          <p:cNvSpPr>
            <a:spLocks noGrp="1"/>
          </p:cNvSpPr>
          <p:nvPr>
            <p:ph type="ftr" sz="quarter" idx="11"/>
          </p:nvPr>
        </p:nvSpPr>
        <p:spPr/>
        <p:txBody>
          <a:bodyPr/>
          <a:lstStyle>
            <a:lvl1pPr>
              <a:defRPr/>
            </a:lvl1pPr>
          </a:lstStyle>
          <a:p>
            <a:pPr>
              <a:defRPr/>
            </a:pPr>
            <a:endParaRPr lang="es-ES"/>
          </a:p>
        </p:txBody>
      </p:sp>
      <p:sp>
        <p:nvSpPr>
          <p:cNvPr id="5" name="Marcador de número de diapositiva 5">
            <a:extLst>
              <a:ext uri="{FF2B5EF4-FFF2-40B4-BE49-F238E27FC236}">
                <a16:creationId xmlns:a16="http://schemas.microsoft.com/office/drawing/2014/main" id="{326A512C-CB18-4A22-9701-F4A61A2E2740}"/>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89B8FFB3-A327-4503-B0C7-2D686AF91DD3}" type="slidenum">
              <a:rPr lang="es-ES" altLang="es-PE"/>
              <a:pPr/>
              <a:t>‹Nº›</a:t>
            </a:fld>
            <a:endParaRPr lang="es-ES" altLang="es-PE"/>
          </a:p>
        </p:txBody>
      </p:sp>
    </p:spTree>
    <p:extLst>
      <p:ext uri="{BB962C8B-B14F-4D97-AF65-F5344CB8AC3E}">
        <p14:creationId xmlns:p14="http://schemas.microsoft.com/office/powerpoint/2010/main" val="2726460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3">
            <a:extLst>
              <a:ext uri="{FF2B5EF4-FFF2-40B4-BE49-F238E27FC236}">
                <a16:creationId xmlns:a16="http://schemas.microsoft.com/office/drawing/2014/main" id="{2F806EE3-8268-46F6-88CD-F8D39CB0D0C0}"/>
              </a:ext>
            </a:extLst>
          </p:cNvPr>
          <p:cNvSpPr>
            <a:spLocks noGrp="1"/>
          </p:cNvSpPr>
          <p:nvPr>
            <p:ph type="dt" sz="half" idx="10"/>
          </p:nvPr>
        </p:nvSpPr>
        <p:spPr>
          <a:xfrm>
            <a:off x="457200" y="6356350"/>
            <a:ext cx="2133600" cy="365125"/>
          </a:xfrm>
          <a:prstGeom prst="rect">
            <a:avLst/>
          </a:prstGeom>
        </p:spPr>
        <p:txBody>
          <a:bodyPr/>
          <a:lstStyle>
            <a:lvl1pPr eaLnBrk="1" hangingPunct="1">
              <a:defRPr>
                <a:cs typeface="+mn-cs"/>
              </a:defRPr>
            </a:lvl1pPr>
          </a:lstStyle>
          <a:p>
            <a:pPr>
              <a:defRPr/>
            </a:pPr>
            <a:fld id="{73E7DF39-31B9-4E11-9335-1A5239E789FA}" type="datetimeFigureOut">
              <a:rPr lang="es-ES" altLang="es-PE"/>
              <a:pPr>
                <a:defRPr/>
              </a:pPr>
              <a:t>28/07/2021</a:t>
            </a:fld>
            <a:endParaRPr lang="es-ES" altLang="es-PE"/>
          </a:p>
        </p:txBody>
      </p:sp>
      <p:sp>
        <p:nvSpPr>
          <p:cNvPr id="3" name="Marcador de pie de página 4">
            <a:extLst>
              <a:ext uri="{FF2B5EF4-FFF2-40B4-BE49-F238E27FC236}">
                <a16:creationId xmlns:a16="http://schemas.microsoft.com/office/drawing/2014/main" id="{3B6C89FA-543B-49BB-AC5A-1313D80C3310}"/>
              </a:ext>
            </a:extLst>
          </p:cNvPr>
          <p:cNvSpPr>
            <a:spLocks noGrp="1"/>
          </p:cNvSpPr>
          <p:nvPr>
            <p:ph type="ftr" sz="quarter" idx="11"/>
          </p:nvPr>
        </p:nvSpPr>
        <p:spPr/>
        <p:txBody>
          <a:bodyPr/>
          <a:lstStyle>
            <a:lvl1pPr>
              <a:defRPr/>
            </a:lvl1pPr>
          </a:lstStyle>
          <a:p>
            <a:pPr>
              <a:defRPr/>
            </a:pPr>
            <a:endParaRPr lang="es-ES"/>
          </a:p>
        </p:txBody>
      </p:sp>
      <p:sp>
        <p:nvSpPr>
          <p:cNvPr id="4" name="Marcador de número de diapositiva 5">
            <a:extLst>
              <a:ext uri="{FF2B5EF4-FFF2-40B4-BE49-F238E27FC236}">
                <a16:creationId xmlns:a16="http://schemas.microsoft.com/office/drawing/2014/main" id="{879D2FBA-0BDC-427F-A516-1F2129348B7C}"/>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345D279A-5125-48F2-997B-35DFC0DE22ED}" type="slidenum">
              <a:rPr lang="es-ES" altLang="es-PE"/>
              <a:pPr/>
              <a:t>‹Nº›</a:t>
            </a:fld>
            <a:endParaRPr lang="es-ES" altLang="es-PE"/>
          </a:p>
        </p:txBody>
      </p:sp>
    </p:spTree>
    <p:extLst>
      <p:ext uri="{BB962C8B-B14F-4D97-AF65-F5344CB8AC3E}">
        <p14:creationId xmlns:p14="http://schemas.microsoft.com/office/powerpoint/2010/main" val="3866485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457200" y="273050"/>
            <a:ext cx="3008313" cy="1162050"/>
          </a:xfrm>
        </p:spPr>
        <p:txBody>
          <a:bodyPr anchor="b"/>
          <a:lstStyle>
            <a:lvl1pPr algn="l">
              <a:defRPr sz="2000" b="1"/>
            </a:lvl1pPr>
          </a:lstStyle>
          <a:p>
            <a:r>
              <a:rPr lang="es-ES_tradnl"/>
              <a:t>Clic para editar título</a:t>
            </a:r>
            <a:endParaRPr lang="es-ES"/>
          </a:p>
        </p:txBody>
      </p:sp>
      <p:sp>
        <p:nvSpPr>
          <p:cNvPr id="3" name="Marcador de contenid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tex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el estilo de texto del patrón</a:t>
            </a:r>
          </a:p>
        </p:txBody>
      </p:sp>
      <p:sp>
        <p:nvSpPr>
          <p:cNvPr id="5" name="Marcador de fecha 3">
            <a:extLst>
              <a:ext uri="{FF2B5EF4-FFF2-40B4-BE49-F238E27FC236}">
                <a16:creationId xmlns:a16="http://schemas.microsoft.com/office/drawing/2014/main" id="{7B2647CF-928F-4D55-988D-C9C379DB65EA}"/>
              </a:ext>
            </a:extLst>
          </p:cNvPr>
          <p:cNvSpPr>
            <a:spLocks noGrp="1"/>
          </p:cNvSpPr>
          <p:nvPr>
            <p:ph type="dt" sz="half" idx="10"/>
          </p:nvPr>
        </p:nvSpPr>
        <p:spPr>
          <a:xfrm>
            <a:off x="457200" y="6356350"/>
            <a:ext cx="2133600" cy="365125"/>
          </a:xfrm>
          <a:prstGeom prst="rect">
            <a:avLst/>
          </a:prstGeom>
        </p:spPr>
        <p:txBody>
          <a:bodyPr/>
          <a:lstStyle>
            <a:lvl1pPr eaLnBrk="1" hangingPunct="1">
              <a:defRPr>
                <a:cs typeface="+mn-cs"/>
              </a:defRPr>
            </a:lvl1pPr>
          </a:lstStyle>
          <a:p>
            <a:pPr>
              <a:defRPr/>
            </a:pPr>
            <a:fld id="{2D635163-8F41-434E-9552-4F619DD4C64A}" type="datetimeFigureOut">
              <a:rPr lang="es-ES" altLang="es-PE"/>
              <a:pPr>
                <a:defRPr/>
              </a:pPr>
              <a:t>28/07/2021</a:t>
            </a:fld>
            <a:endParaRPr lang="es-ES" altLang="es-PE"/>
          </a:p>
        </p:txBody>
      </p:sp>
      <p:sp>
        <p:nvSpPr>
          <p:cNvPr id="6" name="Marcador de pie de página 4">
            <a:extLst>
              <a:ext uri="{FF2B5EF4-FFF2-40B4-BE49-F238E27FC236}">
                <a16:creationId xmlns:a16="http://schemas.microsoft.com/office/drawing/2014/main" id="{011540D6-4D3D-4523-A584-A253BC1C0D72}"/>
              </a:ext>
            </a:extLst>
          </p:cNvPr>
          <p:cNvSpPr>
            <a:spLocks noGrp="1"/>
          </p:cNvSpPr>
          <p:nvPr>
            <p:ph type="ftr" sz="quarter" idx="11"/>
          </p:nvPr>
        </p:nvSpPr>
        <p:spPr/>
        <p:txBody>
          <a:bodyPr/>
          <a:lstStyle>
            <a:lvl1pPr>
              <a:defRPr/>
            </a:lvl1pPr>
          </a:lstStyle>
          <a:p>
            <a:pPr>
              <a:defRPr/>
            </a:pPr>
            <a:endParaRPr lang="es-ES"/>
          </a:p>
        </p:txBody>
      </p:sp>
      <p:sp>
        <p:nvSpPr>
          <p:cNvPr id="7" name="Marcador de número de diapositiva 5">
            <a:extLst>
              <a:ext uri="{FF2B5EF4-FFF2-40B4-BE49-F238E27FC236}">
                <a16:creationId xmlns:a16="http://schemas.microsoft.com/office/drawing/2014/main" id="{3834FAC7-F46B-47CE-9A7B-7E78F22CADAB}"/>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394641D4-9309-419C-B7A0-C5E4344FC9AB}" type="slidenum">
              <a:rPr lang="es-ES" altLang="es-PE"/>
              <a:pPr/>
              <a:t>‹Nº›</a:t>
            </a:fld>
            <a:endParaRPr lang="es-ES" altLang="es-PE"/>
          </a:p>
        </p:txBody>
      </p:sp>
    </p:spTree>
    <p:extLst>
      <p:ext uri="{BB962C8B-B14F-4D97-AF65-F5344CB8AC3E}">
        <p14:creationId xmlns:p14="http://schemas.microsoft.com/office/powerpoint/2010/main" val="1456396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Marcador de título 1">
            <a:extLst>
              <a:ext uri="{FF2B5EF4-FFF2-40B4-BE49-F238E27FC236}">
                <a16:creationId xmlns:a16="http://schemas.microsoft.com/office/drawing/2014/main" id="{D16F400E-0B4B-4464-A60B-4BBDCCBFBB6F}"/>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s-ES_tradnl" altLang="es-PE"/>
              <a:t>Clic para editar título</a:t>
            </a:r>
            <a:endParaRPr lang="es-ES" altLang="es-PE"/>
          </a:p>
        </p:txBody>
      </p:sp>
      <p:sp>
        <p:nvSpPr>
          <p:cNvPr id="1027" name="Marcador de texto 2">
            <a:extLst>
              <a:ext uri="{FF2B5EF4-FFF2-40B4-BE49-F238E27FC236}">
                <a16:creationId xmlns:a16="http://schemas.microsoft.com/office/drawing/2014/main" id="{87622093-7320-4DF5-95AF-408AAAC3F6C4}"/>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s-ES_tradnl" altLang="es-PE"/>
              <a:t>Haga clic para modificar el estilo de texto del patrón</a:t>
            </a:r>
          </a:p>
          <a:p>
            <a:pPr lvl="1"/>
            <a:r>
              <a:rPr lang="es-ES_tradnl" altLang="es-PE"/>
              <a:t>Segundo nivel</a:t>
            </a:r>
          </a:p>
          <a:p>
            <a:pPr lvl="2"/>
            <a:r>
              <a:rPr lang="es-ES_tradnl" altLang="es-PE"/>
              <a:t>Tercer nivel</a:t>
            </a:r>
          </a:p>
          <a:p>
            <a:pPr lvl="3"/>
            <a:r>
              <a:rPr lang="es-ES_tradnl" altLang="es-PE"/>
              <a:t>Cuarto nivel</a:t>
            </a:r>
          </a:p>
          <a:p>
            <a:pPr lvl="4"/>
            <a:r>
              <a:rPr lang="es-ES_tradnl" altLang="es-PE"/>
              <a:t>Quinto nivel</a:t>
            </a:r>
            <a:endParaRPr lang="es-ES" altLang="es-PE"/>
          </a:p>
        </p:txBody>
      </p:sp>
      <p:sp>
        <p:nvSpPr>
          <p:cNvPr id="5" name="Marcador de pie de página 4">
            <a:extLst>
              <a:ext uri="{FF2B5EF4-FFF2-40B4-BE49-F238E27FC236}">
                <a16:creationId xmlns:a16="http://schemas.microsoft.com/office/drawing/2014/main" id="{5B0A1404-6501-4852-9CFB-C9120B1AC160}"/>
              </a:ext>
            </a:extLst>
          </p:cNvPr>
          <p:cNvSpPr>
            <a:spLocks noGrp="1"/>
          </p:cNvSpPr>
          <p:nvPr>
            <p:ph type="ftr" sz="quarter" idx="3"/>
          </p:nvPr>
        </p:nvSpPr>
        <p:spPr>
          <a:xfrm>
            <a:off x="1460500" y="6356350"/>
            <a:ext cx="5530850" cy="365125"/>
          </a:xfrm>
          <a:prstGeom prst="rect">
            <a:avLst/>
          </a:prstGeom>
        </p:spPr>
        <p:txBody>
          <a:bodyPr vert="horz" lIns="91440" tIns="45720" rIns="91440" bIns="45720" rtlCol="0" anchor="ctr"/>
          <a:lstStyle>
            <a:lvl1pPr algn="ctr" eaLnBrk="1" fontAlgn="auto" hangingPunct="1">
              <a:spcBef>
                <a:spcPts val="0"/>
              </a:spcBef>
              <a:spcAft>
                <a:spcPts val="0"/>
              </a:spcAft>
              <a:defRPr sz="1200" b="1">
                <a:solidFill>
                  <a:schemeClr val="tx1"/>
                </a:solidFill>
                <a:latin typeface="+mj-lt"/>
                <a:ea typeface="+mn-ea"/>
                <a:cs typeface="+mn-cs"/>
              </a:defRPr>
            </a:lvl1pPr>
          </a:lstStyle>
          <a:p>
            <a:pPr>
              <a:defRPr/>
            </a:pPr>
            <a:r>
              <a:rPr lang="en-US" altLang="es-PE"/>
              <a:t>UPC - EPE - </a:t>
            </a:r>
            <a:r>
              <a:rPr lang="en-US" altLang="es-PE" err="1"/>
              <a:t>Ingeniería</a:t>
            </a:r>
            <a:r>
              <a:rPr lang="en-US" altLang="es-PE"/>
              <a:t> de </a:t>
            </a:r>
            <a:r>
              <a:rPr lang="en-US" altLang="es-PE" err="1"/>
              <a:t>Sistemas</a:t>
            </a:r>
            <a:r>
              <a:rPr lang="en-US" altLang="es-PE"/>
              <a:t> - </a:t>
            </a:r>
            <a:r>
              <a:rPr lang="en-US" altLang="es-PE" err="1"/>
              <a:t>Programa</a:t>
            </a:r>
            <a:r>
              <a:rPr lang="en-US" altLang="es-PE"/>
              <a:t> de </a:t>
            </a:r>
            <a:r>
              <a:rPr lang="en-US" altLang="es-PE" err="1"/>
              <a:t>Actualización</a:t>
            </a:r>
            <a:r>
              <a:rPr lang="en-US" altLang="es-PE"/>
              <a:t> </a:t>
            </a:r>
            <a:r>
              <a:rPr lang="en-US" altLang="es-PE" err="1"/>
              <a:t>Profesional</a:t>
            </a:r>
            <a:endParaRPr lang="en-US" altLang="es-PE"/>
          </a:p>
          <a:p>
            <a:pPr>
              <a:defRPr/>
            </a:pPr>
            <a:endParaRPr lang="es-ES"/>
          </a:p>
        </p:txBody>
      </p:sp>
    </p:spTree>
  </p:cSld>
  <p:clrMap bg1="lt1" tx1="dk1" bg2="lt2" tx2="dk2" accent1="accent1" accent2="accent2" accent3="accent3" accent4="accent4" accent5="accent5" accent6="accent6" hlink="hlink" folHlink="folHlink"/>
  <p:sldLayoutIdLst>
    <p:sldLayoutId id="2147484867" r:id="rId1"/>
    <p:sldLayoutId id="2147484868" r:id="rId2"/>
    <p:sldLayoutId id="2147484869" r:id="rId3"/>
    <p:sldLayoutId id="2147484870" r:id="rId4"/>
    <p:sldLayoutId id="2147484871" r:id="rId5"/>
    <p:sldLayoutId id="2147484872" r:id="rId6"/>
    <p:sldLayoutId id="2147484873" r:id="rId7"/>
    <p:sldLayoutId id="2147484874" r:id="rId8"/>
    <p:sldLayoutId id="2147484875" r:id="rId9"/>
    <p:sldLayoutId id="2147484876" r:id="rId10"/>
    <p:sldLayoutId id="2147484877" r:id="rId11"/>
    <p:sldLayoutId id="2147484878" r:id="rId12"/>
    <p:sldLayoutId id="2147484880" r:id="rId13"/>
    <p:sldLayoutId id="2147484881" r:id="rId14"/>
    <p:sldLayoutId id="2147484882" r:id="rId15"/>
    <p:sldLayoutId id="2147484883" r:id="rId16"/>
    <p:sldLayoutId id="2147484884" r:id="rId17"/>
  </p:sldLayoutIdLst>
  <p:txStyles>
    <p:titleStyle>
      <a:lvl1pPr algn="ctr" defTabSz="457200" rtl="0" eaLnBrk="0" fontAlgn="base" hangingPunct="0">
        <a:spcBef>
          <a:spcPct val="0"/>
        </a:spcBef>
        <a:spcAft>
          <a:spcPct val="0"/>
        </a:spcAft>
        <a:defRPr sz="4400" kern="1200">
          <a:solidFill>
            <a:schemeClr val="bg1"/>
          </a:solidFill>
          <a:latin typeface="+mj-lt"/>
          <a:ea typeface="MS PGothic" pitchFamily="34" charset="-128"/>
          <a:cs typeface="ＭＳ Ｐゴシック" charset="0"/>
        </a:defRPr>
      </a:lvl1pPr>
      <a:lvl2pPr algn="ctr" defTabSz="457200" rtl="0" eaLnBrk="0" fontAlgn="base" hangingPunct="0">
        <a:spcBef>
          <a:spcPct val="0"/>
        </a:spcBef>
        <a:spcAft>
          <a:spcPct val="0"/>
        </a:spcAft>
        <a:defRPr sz="4400">
          <a:solidFill>
            <a:schemeClr val="bg1"/>
          </a:solidFill>
          <a:latin typeface="Arial" charset="0"/>
          <a:ea typeface="MS PGothic" pitchFamily="34" charset="-128"/>
          <a:cs typeface="ＭＳ Ｐゴシック" charset="0"/>
        </a:defRPr>
      </a:lvl2pPr>
      <a:lvl3pPr algn="ctr" defTabSz="457200" rtl="0" eaLnBrk="0" fontAlgn="base" hangingPunct="0">
        <a:spcBef>
          <a:spcPct val="0"/>
        </a:spcBef>
        <a:spcAft>
          <a:spcPct val="0"/>
        </a:spcAft>
        <a:defRPr sz="4400">
          <a:solidFill>
            <a:schemeClr val="bg1"/>
          </a:solidFill>
          <a:latin typeface="Arial" charset="0"/>
          <a:ea typeface="MS PGothic" pitchFamily="34" charset="-128"/>
          <a:cs typeface="ＭＳ Ｐゴシック" charset="0"/>
        </a:defRPr>
      </a:lvl3pPr>
      <a:lvl4pPr algn="ctr" defTabSz="457200" rtl="0" eaLnBrk="0" fontAlgn="base" hangingPunct="0">
        <a:spcBef>
          <a:spcPct val="0"/>
        </a:spcBef>
        <a:spcAft>
          <a:spcPct val="0"/>
        </a:spcAft>
        <a:defRPr sz="4400">
          <a:solidFill>
            <a:schemeClr val="bg1"/>
          </a:solidFill>
          <a:latin typeface="Arial" charset="0"/>
          <a:ea typeface="MS PGothic" pitchFamily="34" charset="-128"/>
          <a:cs typeface="ＭＳ Ｐゴシック" charset="0"/>
        </a:defRPr>
      </a:lvl4pPr>
      <a:lvl5pPr algn="ctr" defTabSz="457200" rtl="0" eaLnBrk="0" fontAlgn="base" hangingPunct="0">
        <a:spcBef>
          <a:spcPct val="0"/>
        </a:spcBef>
        <a:spcAft>
          <a:spcPct val="0"/>
        </a:spcAft>
        <a:defRPr sz="4400">
          <a:solidFill>
            <a:schemeClr val="bg1"/>
          </a:solidFill>
          <a:latin typeface="Arial" charset="0"/>
          <a:ea typeface="MS PGothic" pitchFamily="34" charset="-128"/>
          <a:cs typeface="ＭＳ Ｐゴシック" charset="0"/>
        </a:defRPr>
      </a:lvl5pPr>
      <a:lvl6pPr marL="4572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elsonidodelahierbaelcrecer.blogspot.com/2009/04/ampliacion-de-vocabulario-2-objetos-y.html" TargetMode="External"/><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830E2719-7E69-42A1-9CC5-76136490AE03}"/>
              </a:ext>
            </a:extLst>
          </p:cNvPr>
          <p:cNvSpPr>
            <a:spLocks noGrp="1" noChangeArrowheads="1"/>
          </p:cNvSpPr>
          <p:nvPr>
            <p:ph type="ctrTitle" idx="4294967295"/>
          </p:nvPr>
        </p:nvSpPr>
        <p:spPr>
          <a:xfrm>
            <a:off x="304800" y="830181"/>
            <a:ext cx="8735878" cy="1470025"/>
          </a:xfrm>
        </p:spPr>
        <p:txBody>
          <a:bodyPr/>
          <a:lstStyle/>
          <a:p>
            <a:pPr eaLnBrk="1" hangingPunct="1">
              <a:lnSpc>
                <a:spcPct val="150000"/>
              </a:lnSpc>
            </a:pPr>
            <a:r>
              <a:rPr lang="es-ES_tradnl" altLang="es-PE" dirty="0"/>
              <a:t>Relaciones entre Clases</a:t>
            </a:r>
            <a:br>
              <a:rPr lang="es-ES_tradnl" altLang="es-PE" dirty="0"/>
            </a:br>
            <a:endParaRPr lang="es-ES_tradnl" altLang="es-PE" sz="3200" dirty="0"/>
          </a:p>
        </p:txBody>
      </p:sp>
      <p:sp>
        <p:nvSpPr>
          <p:cNvPr id="2" name="Rectángulo 1">
            <a:extLst>
              <a:ext uri="{FF2B5EF4-FFF2-40B4-BE49-F238E27FC236}">
                <a16:creationId xmlns:a16="http://schemas.microsoft.com/office/drawing/2014/main" id="{0C782CC1-616A-4367-A459-D6C3B09AB87E}"/>
              </a:ext>
            </a:extLst>
          </p:cNvPr>
          <p:cNvSpPr/>
          <p:nvPr/>
        </p:nvSpPr>
        <p:spPr>
          <a:xfrm>
            <a:off x="693388" y="5707581"/>
            <a:ext cx="5414074" cy="400110"/>
          </a:xfrm>
          <a:prstGeom prst="rect">
            <a:avLst/>
          </a:prstGeom>
        </p:spPr>
        <p:txBody>
          <a:bodyPr wrap="square">
            <a:spAutoFit/>
          </a:bodyPr>
          <a:lstStyle/>
          <a:p>
            <a:r>
              <a:rPr lang="es-ES_tradnl" altLang="es-PE" sz="2000" dirty="0">
                <a:solidFill>
                  <a:schemeClr val="bg1"/>
                </a:solidFill>
              </a:rPr>
              <a:t>Curso: Programación Orientada a Objetos</a:t>
            </a:r>
          </a:p>
        </p:txBody>
      </p:sp>
      <p:pic>
        <p:nvPicPr>
          <p:cNvPr id="5" name="Imagen 4" descr="Imagen que contiene amarillo&#10;&#10;Descripción generada automáticamente">
            <a:extLst>
              <a:ext uri="{FF2B5EF4-FFF2-40B4-BE49-F238E27FC236}">
                <a16:creationId xmlns:a16="http://schemas.microsoft.com/office/drawing/2014/main" id="{BF64981E-A9A8-4112-9E2A-5427EFA923D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576686" y="2471136"/>
            <a:ext cx="2307504" cy="239403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idx="4294967295"/>
          </p:nvPr>
        </p:nvSpPr>
        <p:spPr>
          <a:xfrm>
            <a:off x="510152" y="-53061"/>
            <a:ext cx="7543800" cy="1087438"/>
          </a:xfrm>
        </p:spPr>
        <p:txBody>
          <a:bodyPr/>
          <a:lstStyle/>
          <a:p>
            <a:pPr>
              <a:defRPr/>
            </a:pPr>
            <a:r>
              <a:rPr lang="es-PE" sz="4000" dirty="0"/>
              <a:t>2.1.1 Multiplicidad</a:t>
            </a:r>
            <a:endParaRPr lang="es-ES" sz="4000" dirty="0"/>
          </a:p>
        </p:txBody>
      </p:sp>
      <p:pic>
        <p:nvPicPr>
          <p:cNvPr id="6" name="Imagen 5">
            <a:extLst>
              <a:ext uri="{FF2B5EF4-FFF2-40B4-BE49-F238E27FC236}">
                <a16:creationId xmlns:a16="http://schemas.microsoft.com/office/drawing/2014/main" id="{7F6454DA-43B9-476C-857B-BD0EAFB67717}"/>
              </a:ext>
            </a:extLst>
          </p:cNvPr>
          <p:cNvPicPr>
            <a:picLocks noChangeAspect="1"/>
          </p:cNvPicPr>
          <p:nvPr/>
        </p:nvPicPr>
        <p:blipFill rotWithShape="1">
          <a:blip r:embed="rId2"/>
          <a:srcRect l="20307" t="17913" r="45047" b="57817"/>
          <a:stretch/>
        </p:blipFill>
        <p:spPr>
          <a:xfrm>
            <a:off x="3439556" y="2993507"/>
            <a:ext cx="3636784" cy="1432398"/>
          </a:xfrm>
          <a:prstGeom prst="rect">
            <a:avLst/>
          </a:prstGeom>
        </p:spPr>
      </p:pic>
      <p:sp>
        <p:nvSpPr>
          <p:cNvPr id="7" name="CuadroTexto 6">
            <a:extLst>
              <a:ext uri="{FF2B5EF4-FFF2-40B4-BE49-F238E27FC236}">
                <a16:creationId xmlns:a16="http://schemas.microsoft.com/office/drawing/2014/main" id="{5C67B19B-CAE5-4620-B682-03D0CB573228}"/>
              </a:ext>
            </a:extLst>
          </p:cNvPr>
          <p:cNvSpPr txBox="1"/>
          <p:nvPr/>
        </p:nvSpPr>
        <p:spPr>
          <a:xfrm>
            <a:off x="1082096" y="4669025"/>
            <a:ext cx="6710877" cy="1200329"/>
          </a:xfrm>
          <a:prstGeom prst="rect">
            <a:avLst/>
          </a:prstGeom>
          <a:noFill/>
        </p:spPr>
        <p:txBody>
          <a:bodyPr wrap="square" rtlCol="0">
            <a:spAutoFit/>
          </a:bodyPr>
          <a:lstStyle/>
          <a:p>
            <a:r>
              <a:rPr lang="es-PE" sz="2400" dirty="0"/>
              <a:t>Las asociaciones pueden clasificarse de acuerdo a su multiplicidad, uno a uno, uno a muchos y muchos a muchos.</a:t>
            </a:r>
            <a:endParaRPr lang="es-ES" sz="2400" dirty="0"/>
          </a:p>
        </p:txBody>
      </p:sp>
      <p:sp>
        <p:nvSpPr>
          <p:cNvPr id="8" name="Rectángulo 7">
            <a:extLst>
              <a:ext uri="{FF2B5EF4-FFF2-40B4-BE49-F238E27FC236}">
                <a16:creationId xmlns:a16="http://schemas.microsoft.com/office/drawing/2014/main" id="{76549D8D-064F-44FF-908F-B29AC60A2C84}"/>
              </a:ext>
            </a:extLst>
          </p:cNvPr>
          <p:cNvSpPr/>
          <p:nvPr/>
        </p:nvSpPr>
        <p:spPr>
          <a:xfrm>
            <a:off x="957795" y="1575661"/>
            <a:ext cx="7313134" cy="1569660"/>
          </a:xfrm>
          <a:prstGeom prst="rect">
            <a:avLst/>
          </a:prstGeom>
        </p:spPr>
        <p:txBody>
          <a:bodyPr wrap="square">
            <a:spAutoFit/>
          </a:bodyPr>
          <a:lstStyle/>
          <a:p>
            <a:r>
              <a:rPr lang="es-PE" sz="2400" dirty="0"/>
              <a:t>La multiplicidad puede especificarse con un solo entero o con un rango </a:t>
            </a:r>
            <a:r>
              <a:rPr lang="es-PE" sz="2400" b="1" dirty="0" err="1">
                <a:solidFill>
                  <a:srgbClr val="FF0000"/>
                </a:solidFill>
              </a:rPr>
              <a:t>n..m</a:t>
            </a:r>
            <a:r>
              <a:rPr lang="es-PE" sz="2400" b="1" dirty="0">
                <a:solidFill>
                  <a:srgbClr val="FF0000"/>
                </a:solidFill>
              </a:rPr>
              <a:t> </a:t>
            </a:r>
            <a:r>
              <a:rPr lang="es-PE" sz="2400" dirty="0"/>
              <a:t>donde n es el limite inferior y m es el limite superior. Se puede utilizar un asterisco para denotar que no existe un límite superior.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4638"/>
            <a:ext cx="8229600" cy="611770"/>
          </a:xfrm>
        </p:spPr>
        <p:txBody>
          <a:bodyPr/>
          <a:lstStyle/>
          <a:p>
            <a:r>
              <a:rPr lang="en-US" dirty="0"/>
              <a:t>2.1.1 </a:t>
            </a:r>
            <a:r>
              <a:rPr lang="en-US" dirty="0" err="1"/>
              <a:t>Multiplicidad</a:t>
            </a:r>
            <a:endParaRPr lang="en-US" dirty="0"/>
          </a:p>
        </p:txBody>
      </p:sp>
      <p:sp>
        <p:nvSpPr>
          <p:cNvPr id="3" name="Content Placeholder 2"/>
          <p:cNvSpPr>
            <a:spLocks noGrp="1"/>
          </p:cNvSpPr>
          <p:nvPr>
            <p:ph idx="4294967295"/>
          </p:nvPr>
        </p:nvSpPr>
        <p:spPr>
          <a:xfrm>
            <a:off x="1504950" y="3852863"/>
            <a:ext cx="7639050" cy="1609725"/>
          </a:xfrm>
        </p:spPr>
        <p:txBody>
          <a:bodyPr/>
          <a:lstStyle/>
          <a:p>
            <a:r>
              <a:rPr lang="en-US" sz="2400" dirty="0"/>
              <a:t>Este </a:t>
            </a:r>
            <a:r>
              <a:rPr lang="en-US" sz="2400" dirty="0" err="1"/>
              <a:t>diagrama</a:t>
            </a:r>
            <a:r>
              <a:rPr lang="en-US" sz="2400" dirty="0"/>
              <a:t> </a:t>
            </a:r>
            <a:r>
              <a:rPr lang="en-US" sz="2400" dirty="0" err="1"/>
              <a:t>muestra</a:t>
            </a:r>
            <a:r>
              <a:rPr lang="en-US" sz="2400" dirty="0"/>
              <a:t> que </a:t>
            </a:r>
            <a:r>
              <a:rPr lang="en-US" sz="2400" dirty="0" err="1"/>
              <a:t>cada</a:t>
            </a:r>
            <a:r>
              <a:rPr lang="en-US" sz="2400" dirty="0"/>
              <a:t> </a:t>
            </a:r>
            <a:r>
              <a:rPr lang="en-US" sz="2400" dirty="0" err="1"/>
              <a:t>programador</a:t>
            </a:r>
            <a:r>
              <a:rPr lang="en-US" sz="2400" dirty="0"/>
              <a:t> </a:t>
            </a:r>
            <a:r>
              <a:rPr lang="en-US" sz="2400" dirty="0" err="1"/>
              <a:t>puede</a:t>
            </a:r>
            <a:r>
              <a:rPr lang="en-US" sz="2400" dirty="0"/>
              <a:t> </a:t>
            </a:r>
            <a:r>
              <a:rPr lang="en-US" sz="2400" dirty="0" err="1"/>
              <a:t>utilizar</a:t>
            </a:r>
            <a:r>
              <a:rPr lang="en-US" sz="2400" dirty="0"/>
              <a:t> cero o </a:t>
            </a:r>
            <a:r>
              <a:rPr lang="en-US" sz="2400" dirty="0" err="1"/>
              <a:t>varias</a:t>
            </a:r>
            <a:r>
              <a:rPr lang="en-US" sz="2400" dirty="0"/>
              <a:t> </a:t>
            </a:r>
            <a:r>
              <a:rPr lang="en-US" sz="2400" dirty="0" err="1"/>
              <a:t>computadoras</a:t>
            </a:r>
            <a:r>
              <a:rPr lang="es-ES" sz="2400" dirty="0"/>
              <a:t>y que cada computadora será utilizada por al menos un programador. </a:t>
            </a:r>
            <a:endParaRPr lang="en-US" sz="2400" dirty="0"/>
          </a:p>
        </p:txBody>
      </p:sp>
      <p:pic>
        <p:nvPicPr>
          <p:cNvPr id="4" name="Picture 3" descr="24.png"/>
          <p:cNvPicPr>
            <a:picLocks noChangeAspect="1"/>
          </p:cNvPicPr>
          <p:nvPr/>
        </p:nvPicPr>
        <p:blipFill>
          <a:blip r:embed="rId3"/>
          <a:stretch>
            <a:fillRect/>
          </a:stretch>
        </p:blipFill>
        <p:spPr>
          <a:xfrm>
            <a:off x="1672104" y="1795528"/>
            <a:ext cx="6023725" cy="1510431"/>
          </a:xfrm>
          <a:prstGeom prst="rect">
            <a:avLst/>
          </a:prstGeom>
        </p:spPr>
      </p:pic>
    </p:spTree>
    <p:extLst>
      <p:ext uri="{BB962C8B-B14F-4D97-AF65-F5344CB8AC3E}">
        <p14:creationId xmlns:p14="http://schemas.microsoft.com/office/powerpoint/2010/main" val="3556704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n 11">
            <a:extLst>
              <a:ext uri="{FF2B5EF4-FFF2-40B4-BE49-F238E27FC236}">
                <a16:creationId xmlns:a16="http://schemas.microsoft.com/office/drawing/2014/main" id="{D35BB619-25CF-4E23-B8AE-9970B8DB6ADC}"/>
              </a:ext>
            </a:extLst>
          </p:cNvPr>
          <p:cNvPicPr>
            <a:picLocks noChangeAspect="1"/>
          </p:cNvPicPr>
          <p:nvPr/>
        </p:nvPicPr>
        <p:blipFill>
          <a:blip r:embed="rId2"/>
          <a:stretch>
            <a:fillRect/>
          </a:stretch>
        </p:blipFill>
        <p:spPr>
          <a:xfrm>
            <a:off x="2114832" y="1382159"/>
            <a:ext cx="4626931" cy="1292287"/>
          </a:xfrm>
          <a:prstGeom prst="rect">
            <a:avLst/>
          </a:prstGeom>
        </p:spPr>
      </p:pic>
      <p:pic>
        <p:nvPicPr>
          <p:cNvPr id="13" name="Imagen 12">
            <a:extLst>
              <a:ext uri="{FF2B5EF4-FFF2-40B4-BE49-F238E27FC236}">
                <a16:creationId xmlns:a16="http://schemas.microsoft.com/office/drawing/2014/main" id="{BF8085F3-6944-4535-83AB-CAAE167E573E}"/>
              </a:ext>
            </a:extLst>
          </p:cNvPr>
          <p:cNvPicPr>
            <a:picLocks noChangeAspect="1"/>
          </p:cNvPicPr>
          <p:nvPr/>
        </p:nvPicPr>
        <p:blipFill>
          <a:blip r:embed="rId3"/>
          <a:stretch>
            <a:fillRect/>
          </a:stretch>
        </p:blipFill>
        <p:spPr>
          <a:xfrm>
            <a:off x="1442165" y="4297770"/>
            <a:ext cx="5571197" cy="1869962"/>
          </a:xfrm>
          <a:prstGeom prst="rect">
            <a:avLst/>
          </a:prstGeom>
        </p:spPr>
      </p:pic>
      <p:sp>
        <p:nvSpPr>
          <p:cNvPr id="14" name="CuadroTexto 13">
            <a:extLst>
              <a:ext uri="{FF2B5EF4-FFF2-40B4-BE49-F238E27FC236}">
                <a16:creationId xmlns:a16="http://schemas.microsoft.com/office/drawing/2014/main" id="{7410EDBE-D74D-4DAC-8A4C-AAC90B6C9E7B}"/>
              </a:ext>
            </a:extLst>
          </p:cNvPr>
          <p:cNvSpPr txBox="1"/>
          <p:nvPr/>
        </p:nvSpPr>
        <p:spPr>
          <a:xfrm>
            <a:off x="3256457" y="2974019"/>
            <a:ext cx="2669388" cy="1200329"/>
          </a:xfrm>
          <a:prstGeom prst="rect">
            <a:avLst/>
          </a:prstGeom>
          <a:noFill/>
        </p:spPr>
        <p:txBody>
          <a:bodyPr wrap="square" rtlCol="0">
            <a:spAutoFit/>
          </a:bodyPr>
          <a:lstStyle/>
          <a:p>
            <a:r>
              <a:rPr lang="es-PE" b="1" dirty="0"/>
              <a:t>Una relación muchos a muchos se puede ver como dos relaciones de uno a muchos</a:t>
            </a:r>
          </a:p>
        </p:txBody>
      </p:sp>
    </p:spTree>
    <p:extLst>
      <p:ext uri="{BB962C8B-B14F-4D97-AF65-F5344CB8AC3E}">
        <p14:creationId xmlns:p14="http://schemas.microsoft.com/office/powerpoint/2010/main" val="181954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4638"/>
            <a:ext cx="8229600" cy="565117"/>
          </a:xfrm>
        </p:spPr>
        <p:txBody>
          <a:bodyPr/>
          <a:lstStyle/>
          <a:p>
            <a:r>
              <a:rPr lang="en-US" dirty="0" err="1"/>
              <a:t>Ejemplos</a:t>
            </a:r>
            <a:endParaRPr lang="en-US" dirty="0"/>
          </a:p>
        </p:txBody>
      </p:sp>
      <p:sp>
        <p:nvSpPr>
          <p:cNvPr id="3" name="Content Placeholder 2"/>
          <p:cNvSpPr>
            <a:spLocks noGrp="1"/>
          </p:cNvSpPr>
          <p:nvPr>
            <p:ph idx="4294967295"/>
          </p:nvPr>
        </p:nvSpPr>
        <p:spPr>
          <a:xfrm>
            <a:off x="457200" y="1440965"/>
            <a:ext cx="8229600" cy="4525963"/>
          </a:xfrm>
        </p:spPr>
        <p:txBody>
          <a:bodyPr/>
          <a:lstStyle/>
          <a:p>
            <a:r>
              <a:rPr lang="es-ES" sz="2800" dirty="0"/>
              <a:t>¿Qué relación habría, por ejemplo, entre un cliente del banco y sus cuentas bancarias?</a:t>
            </a:r>
          </a:p>
          <a:p>
            <a:r>
              <a:rPr lang="es-ES" sz="2800" dirty="0"/>
              <a:t>¿Qué relación habría entre un curso y los alumnos matriculados en el curso?</a:t>
            </a:r>
          </a:p>
          <a:p>
            <a:r>
              <a:rPr lang="es-ES" sz="2800" dirty="0"/>
              <a:t>¿Qué relación habría entre un alumno que usa una calculadora para obtener un resultado matemático?</a:t>
            </a:r>
          </a:p>
          <a:p>
            <a:r>
              <a:rPr lang="es-ES" sz="2800" dirty="0"/>
              <a:t>Desarrollar el diagrama de las relaciones usando un diagrama de clases.</a:t>
            </a:r>
            <a:endParaRPr lang="en-US" sz="2800" dirty="0"/>
          </a:p>
        </p:txBody>
      </p:sp>
    </p:spTree>
    <p:extLst>
      <p:ext uri="{BB962C8B-B14F-4D97-AF65-F5344CB8AC3E}">
        <p14:creationId xmlns:p14="http://schemas.microsoft.com/office/powerpoint/2010/main" val="19442763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9310" y="-37937"/>
            <a:ext cx="8229600" cy="1143000"/>
          </a:xfrm>
        </p:spPr>
        <p:txBody>
          <a:bodyPr/>
          <a:lstStyle/>
          <a:p>
            <a:r>
              <a:rPr lang="en-US" sz="3200" dirty="0" err="1">
                <a:latin typeface="Trebuchet MS" charset="0"/>
              </a:rPr>
              <a:t>Relaciones</a:t>
            </a:r>
            <a:r>
              <a:rPr lang="en-US" sz="3200" dirty="0">
                <a:latin typeface="Trebuchet MS" charset="0"/>
              </a:rPr>
              <a:t> de </a:t>
            </a:r>
            <a:r>
              <a:rPr lang="en-US" sz="3200" dirty="0" err="1">
                <a:latin typeface="Trebuchet MS" charset="0"/>
              </a:rPr>
              <a:t>Composición</a:t>
            </a:r>
            <a:r>
              <a:rPr lang="en-US" sz="3200" dirty="0">
                <a:latin typeface="Trebuchet MS" charset="0"/>
              </a:rPr>
              <a:t> / </a:t>
            </a:r>
            <a:r>
              <a:rPr lang="en-US" sz="3200" dirty="0" err="1">
                <a:latin typeface="Trebuchet MS" charset="0"/>
              </a:rPr>
              <a:t>Agregación</a:t>
            </a:r>
            <a:endParaRPr lang="en-US" sz="3200" dirty="0">
              <a:latin typeface="Trebuchet MS" charset="0"/>
            </a:endParaRPr>
          </a:p>
        </p:txBody>
      </p:sp>
      <p:sp>
        <p:nvSpPr>
          <p:cNvPr id="3" name="Content Placeholder 2"/>
          <p:cNvSpPr>
            <a:spLocks noGrp="1"/>
          </p:cNvSpPr>
          <p:nvPr>
            <p:ph idx="4294967295"/>
          </p:nvPr>
        </p:nvSpPr>
        <p:spPr>
          <a:xfrm>
            <a:off x="457200" y="1417638"/>
            <a:ext cx="8229600" cy="4525963"/>
          </a:xfrm>
        </p:spPr>
        <p:txBody>
          <a:bodyPr>
            <a:normAutofit/>
          </a:bodyPr>
          <a:lstStyle/>
          <a:p>
            <a:r>
              <a:rPr lang="es-ES" dirty="0">
                <a:latin typeface="sans-serif" charset="0"/>
              </a:rPr>
              <a:t>Son formas especiales de relación donde una clase está compuesta de otra u otras clase.</a:t>
            </a:r>
          </a:p>
          <a:p>
            <a:r>
              <a:rPr lang="es-ES" dirty="0">
                <a:latin typeface="sans-serif" charset="0"/>
              </a:rPr>
              <a:t>En tal forma que un atributo de una clase es un objeto de otra clase</a:t>
            </a:r>
          </a:p>
          <a:p>
            <a:r>
              <a:rPr lang="es-ES" dirty="0">
                <a:latin typeface="sans-serif" charset="0"/>
              </a:rPr>
              <a:t>Se les conoce como relación TODO-PARTE</a:t>
            </a:r>
          </a:p>
        </p:txBody>
      </p:sp>
    </p:spTree>
    <p:extLst>
      <p:ext uri="{BB962C8B-B14F-4D97-AF65-F5344CB8AC3E}">
        <p14:creationId xmlns:p14="http://schemas.microsoft.com/office/powerpoint/2010/main" val="3245323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4638"/>
            <a:ext cx="8229600" cy="644427"/>
          </a:xfrm>
        </p:spPr>
        <p:txBody>
          <a:bodyPr/>
          <a:lstStyle/>
          <a:p>
            <a:r>
              <a:rPr lang="en-US" dirty="0"/>
              <a:t>2.2 </a:t>
            </a:r>
            <a:r>
              <a:rPr lang="en-US" dirty="0" err="1"/>
              <a:t>Composición</a:t>
            </a:r>
            <a:endParaRPr lang="en-US" dirty="0"/>
          </a:p>
        </p:txBody>
      </p:sp>
      <p:sp>
        <p:nvSpPr>
          <p:cNvPr id="3" name="Content Placeholder 2"/>
          <p:cNvSpPr>
            <a:spLocks noGrp="1"/>
          </p:cNvSpPr>
          <p:nvPr>
            <p:ph idx="4294967295"/>
          </p:nvPr>
        </p:nvSpPr>
        <p:spPr>
          <a:xfrm>
            <a:off x="555171" y="1600200"/>
            <a:ext cx="8229600" cy="4525963"/>
          </a:xfrm>
        </p:spPr>
        <p:txBody>
          <a:bodyPr>
            <a:normAutofit fontScale="85000" lnSpcReduction="10000"/>
          </a:bodyPr>
          <a:lstStyle/>
          <a:p>
            <a:r>
              <a:rPr lang="es-ES" dirty="0">
                <a:latin typeface="sans-serif" charset="0"/>
              </a:rPr>
              <a:t>Si la relación es fuerte, tal que objetos de la clase PARTE son dependiente de la existencia de la clase TODO entonces la relación es composición. La clase TODO, tiene la responsabilidad de la creación y destrucción de objetos de sus componentes.</a:t>
            </a:r>
          </a:p>
          <a:p>
            <a:endParaRPr lang="es-ES" dirty="0">
              <a:latin typeface="sans-serif" charset="0"/>
            </a:endParaRPr>
          </a:p>
          <a:p>
            <a:r>
              <a:rPr lang="es-ES" dirty="0">
                <a:latin typeface="Trebuchet MS" charset="0"/>
              </a:rPr>
              <a:t>Por ejemplo un carro tiene un motor como parte de su estructura, pero a su vez el motor es un objeto de la clase motor. Así el atributo motor del carro es en realidad un objeto de la clase motor. </a:t>
            </a:r>
            <a:endParaRPr lang="en-US" dirty="0">
              <a:latin typeface="Trebuchet MS" charset="0"/>
            </a:endParaRPr>
          </a:p>
          <a:p>
            <a:endParaRPr lang="en-US" dirty="0"/>
          </a:p>
        </p:txBody>
      </p:sp>
    </p:spTree>
    <p:extLst>
      <p:ext uri="{BB962C8B-B14F-4D97-AF65-F5344CB8AC3E}">
        <p14:creationId xmlns:p14="http://schemas.microsoft.com/office/powerpoint/2010/main" val="298581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9899" y="-12657"/>
            <a:ext cx="8229600" cy="1143000"/>
          </a:xfrm>
        </p:spPr>
        <p:txBody>
          <a:bodyPr/>
          <a:lstStyle/>
          <a:p>
            <a:r>
              <a:rPr lang="en-US" dirty="0"/>
              <a:t>2.2 </a:t>
            </a:r>
            <a:r>
              <a:rPr lang="en-US" dirty="0" err="1"/>
              <a:t>Composición</a:t>
            </a:r>
            <a:endParaRPr lang="en-US" dirty="0"/>
          </a:p>
        </p:txBody>
      </p:sp>
      <p:pic>
        <p:nvPicPr>
          <p:cNvPr id="4" name="Content Placeholder 3" descr="51.png"/>
          <p:cNvPicPr>
            <a:picLocks noGrp="1" noChangeAspect="1"/>
          </p:cNvPicPr>
          <p:nvPr>
            <p:ph idx="4294967295"/>
          </p:nvPr>
        </p:nvPicPr>
        <p:blipFill>
          <a:blip r:embed="rId3"/>
          <a:stretch>
            <a:fillRect/>
          </a:stretch>
        </p:blipFill>
        <p:spPr>
          <a:xfrm>
            <a:off x="1744578" y="2623976"/>
            <a:ext cx="5548313" cy="3649662"/>
          </a:xfrm>
        </p:spPr>
      </p:pic>
      <p:pic>
        <p:nvPicPr>
          <p:cNvPr id="5" name="Imagen 4">
            <a:extLst>
              <a:ext uri="{FF2B5EF4-FFF2-40B4-BE49-F238E27FC236}">
                <a16:creationId xmlns:a16="http://schemas.microsoft.com/office/drawing/2014/main" id="{157993E0-44EC-4C1D-A3F5-857E1359F031}"/>
              </a:ext>
            </a:extLst>
          </p:cNvPr>
          <p:cNvPicPr>
            <a:picLocks noChangeAspect="1"/>
          </p:cNvPicPr>
          <p:nvPr/>
        </p:nvPicPr>
        <p:blipFill>
          <a:blip r:embed="rId4"/>
          <a:stretch>
            <a:fillRect/>
          </a:stretch>
        </p:blipFill>
        <p:spPr>
          <a:xfrm>
            <a:off x="2073050" y="1298459"/>
            <a:ext cx="4662081" cy="836620"/>
          </a:xfrm>
          <a:prstGeom prst="rect">
            <a:avLst/>
          </a:prstGeom>
        </p:spPr>
      </p:pic>
    </p:spTree>
    <p:extLst>
      <p:ext uri="{BB962C8B-B14F-4D97-AF65-F5344CB8AC3E}">
        <p14:creationId xmlns:p14="http://schemas.microsoft.com/office/powerpoint/2010/main" val="3335592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A18B116-A08C-4EF2-B803-19B80E27DEB9}"/>
              </a:ext>
            </a:extLst>
          </p:cNvPr>
          <p:cNvPicPr>
            <a:picLocks noChangeAspect="1"/>
          </p:cNvPicPr>
          <p:nvPr/>
        </p:nvPicPr>
        <p:blipFill rotWithShape="1">
          <a:blip r:embed="rId2"/>
          <a:srcRect l="1365" t="9607" r="51408" b="4078"/>
          <a:stretch/>
        </p:blipFill>
        <p:spPr>
          <a:xfrm>
            <a:off x="1447415" y="1109686"/>
            <a:ext cx="6365923" cy="3142964"/>
          </a:xfrm>
          <a:prstGeom prst="rect">
            <a:avLst/>
          </a:prstGeom>
        </p:spPr>
      </p:pic>
      <p:pic>
        <p:nvPicPr>
          <p:cNvPr id="5" name="Imagen 4">
            <a:extLst>
              <a:ext uri="{FF2B5EF4-FFF2-40B4-BE49-F238E27FC236}">
                <a16:creationId xmlns:a16="http://schemas.microsoft.com/office/drawing/2014/main" id="{622865E5-7175-4F3D-AAD7-136DC0F861B6}"/>
              </a:ext>
            </a:extLst>
          </p:cNvPr>
          <p:cNvPicPr>
            <a:picLocks noChangeAspect="1"/>
          </p:cNvPicPr>
          <p:nvPr/>
        </p:nvPicPr>
        <p:blipFill rotWithShape="1">
          <a:blip r:embed="rId2"/>
          <a:srcRect l="48397" r="5098" b="36597"/>
          <a:stretch/>
        </p:blipFill>
        <p:spPr>
          <a:xfrm>
            <a:off x="1552644" y="4323872"/>
            <a:ext cx="6038711" cy="2223967"/>
          </a:xfrm>
          <a:prstGeom prst="rect">
            <a:avLst/>
          </a:prstGeom>
        </p:spPr>
      </p:pic>
    </p:spTree>
    <p:extLst>
      <p:ext uri="{BB962C8B-B14F-4D97-AF65-F5344CB8AC3E}">
        <p14:creationId xmlns:p14="http://schemas.microsoft.com/office/powerpoint/2010/main" val="3872979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17241" y="0"/>
            <a:ext cx="8229600" cy="1143000"/>
          </a:xfrm>
        </p:spPr>
        <p:txBody>
          <a:bodyPr/>
          <a:lstStyle/>
          <a:p>
            <a:r>
              <a:rPr lang="en-US" dirty="0"/>
              <a:t>2.3 </a:t>
            </a:r>
            <a:r>
              <a:rPr lang="en-US" dirty="0" err="1"/>
              <a:t>Agregación</a:t>
            </a:r>
            <a:endParaRPr lang="en-US" dirty="0"/>
          </a:p>
        </p:txBody>
      </p:sp>
      <p:sp>
        <p:nvSpPr>
          <p:cNvPr id="3" name="Content Placeholder 2"/>
          <p:cNvSpPr>
            <a:spLocks noGrp="1"/>
          </p:cNvSpPr>
          <p:nvPr>
            <p:ph idx="4294967295"/>
          </p:nvPr>
        </p:nvSpPr>
        <p:spPr>
          <a:xfrm>
            <a:off x="317241" y="1320281"/>
            <a:ext cx="8229600" cy="4525963"/>
          </a:xfrm>
        </p:spPr>
        <p:txBody>
          <a:bodyPr>
            <a:normAutofit/>
          </a:bodyPr>
          <a:lstStyle/>
          <a:p>
            <a:r>
              <a:rPr lang="es-ES" sz="2800" dirty="0">
                <a:latin typeface="sans-serif" charset="0"/>
              </a:rPr>
              <a:t>Al contrario, si la existencia de objetos de la clase PARTE es independiente de la existencia de objetos de la clase TODO, entonces la relación es agregación.</a:t>
            </a:r>
            <a:endParaRPr lang="en-US" sz="2800" dirty="0">
              <a:latin typeface="sans-serif" charset="0"/>
            </a:endParaRPr>
          </a:p>
          <a:p>
            <a:endParaRPr lang="en-US" dirty="0"/>
          </a:p>
        </p:txBody>
      </p:sp>
      <p:pic>
        <p:nvPicPr>
          <p:cNvPr id="4" name="Picture 3" descr="23.png"/>
          <p:cNvPicPr>
            <a:picLocks noChangeAspect="1"/>
          </p:cNvPicPr>
          <p:nvPr/>
        </p:nvPicPr>
        <p:blipFill>
          <a:blip r:embed="rId3"/>
          <a:stretch>
            <a:fillRect/>
          </a:stretch>
        </p:blipFill>
        <p:spPr>
          <a:xfrm>
            <a:off x="5627116" y="3024802"/>
            <a:ext cx="2026340" cy="2914896"/>
          </a:xfrm>
          <a:prstGeom prst="rect">
            <a:avLst/>
          </a:prstGeom>
        </p:spPr>
      </p:pic>
      <p:pic>
        <p:nvPicPr>
          <p:cNvPr id="6" name="Imagen 5">
            <a:extLst>
              <a:ext uri="{FF2B5EF4-FFF2-40B4-BE49-F238E27FC236}">
                <a16:creationId xmlns:a16="http://schemas.microsoft.com/office/drawing/2014/main" id="{F06640E4-0CBE-410E-884D-EC54515FB4F7}"/>
              </a:ext>
            </a:extLst>
          </p:cNvPr>
          <p:cNvPicPr>
            <a:picLocks noChangeAspect="1"/>
          </p:cNvPicPr>
          <p:nvPr/>
        </p:nvPicPr>
        <p:blipFill rotWithShape="1">
          <a:blip r:embed="rId4"/>
          <a:srcRect t="12219"/>
          <a:stretch/>
        </p:blipFill>
        <p:spPr>
          <a:xfrm>
            <a:off x="341519" y="3932806"/>
            <a:ext cx="4430744" cy="717147"/>
          </a:xfrm>
          <a:prstGeom prst="rect">
            <a:avLst/>
          </a:prstGeom>
        </p:spPr>
      </p:pic>
    </p:spTree>
    <p:extLst>
      <p:ext uri="{BB962C8B-B14F-4D97-AF65-F5344CB8AC3E}">
        <p14:creationId xmlns:p14="http://schemas.microsoft.com/office/powerpoint/2010/main" val="26670620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138089CC-A445-471E-A8A9-848A0969A44F}"/>
              </a:ext>
            </a:extLst>
          </p:cNvPr>
          <p:cNvPicPr>
            <a:picLocks noChangeAspect="1"/>
          </p:cNvPicPr>
          <p:nvPr/>
        </p:nvPicPr>
        <p:blipFill rotWithShape="1">
          <a:blip r:embed="rId2"/>
          <a:srcRect t="5839" r="53203"/>
          <a:stretch/>
        </p:blipFill>
        <p:spPr>
          <a:xfrm>
            <a:off x="1680837" y="1344968"/>
            <a:ext cx="5782325" cy="257494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4" name="Imagen 3">
            <a:extLst>
              <a:ext uri="{FF2B5EF4-FFF2-40B4-BE49-F238E27FC236}">
                <a16:creationId xmlns:a16="http://schemas.microsoft.com/office/drawing/2014/main" id="{E54BF0E1-056F-4A55-8B4D-C610DC714BEF}"/>
              </a:ext>
            </a:extLst>
          </p:cNvPr>
          <p:cNvPicPr>
            <a:picLocks noChangeAspect="1"/>
          </p:cNvPicPr>
          <p:nvPr/>
        </p:nvPicPr>
        <p:blipFill rotWithShape="1">
          <a:blip r:embed="rId2"/>
          <a:srcRect l="49159" r="5210" b="45138"/>
          <a:stretch/>
        </p:blipFill>
        <p:spPr>
          <a:xfrm>
            <a:off x="1492927" y="4492518"/>
            <a:ext cx="6353932" cy="169065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645750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111164FF-9477-4667-94DF-FB2416F84F01}"/>
              </a:ext>
            </a:extLst>
          </p:cNvPr>
          <p:cNvSpPr txBox="1">
            <a:spLocks/>
          </p:cNvSpPr>
          <p:nvPr/>
        </p:nvSpPr>
        <p:spPr>
          <a:xfrm>
            <a:off x="457200" y="1600200"/>
            <a:ext cx="8229600" cy="4525963"/>
          </a:xfrm>
          <a:prstGeom prst="rect">
            <a:avLst/>
          </a:prstGeom>
        </p:spPr>
        <p:txBody>
          <a:bodyPr/>
          <a:lst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s-ES" dirty="0">
                <a:latin typeface="sans-serif" charset="0"/>
              </a:rPr>
              <a:t>Al finalizar la unidad el alumno identifica las relaciones entre clases de un sistema.</a:t>
            </a:r>
            <a:endParaRPr lang="en-US" dirty="0">
              <a:latin typeface="sans-serif" charset="0"/>
            </a:endParaRPr>
          </a:p>
          <a:p>
            <a:endParaRPr lang="en-US" dirty="0"/>
          </a:p>
        </p:txBody>
      </p:sp>
      <p:sp>
        <p:nvSpPr>
          <p:cNvPr id="3" name="CuadroTexto 2">
            <a:extLst>
              <a:ext uri="{FF2B5EF4-FFF2-40B4-BE49-F238E27FC236}">
                <a16:creationId xmlns:a16="http://schemas.microsoft.com/office/drawing/2014/main" id="{9F8E8260-D5F1-4663-B3F7-2E7C1F242A17}"/>
              </a:ext>
            </a:extLst>
          </p:cNvPr>
          <p:cNvSpPr txBox="1"/>
          <p:nvPr/>
        </p:nvSpPr>
        <p:spPr>
          <a:xfrm>
            <a:off x="755779" y="242596"/>
            <a:ext cx="4590661" cy="707886"/>
          </a:xfrm>
          <a:prstGeom prst="rect">
            <a:avLst/>
          </a:prstGeom>
          <a:noFill/>
        </p:spPr>
        <p:txBody>
          <a:bodyPr wrap="square" rtlCol="0">
            <a:spAutoFit/>
          </a:bodyPr>
          <a:lstStyle/>
          <a:p>
            <a:r>
              <a:rPr lang="es-PE" sz="4000" dirty="0">
                <a:solidFill>
                  <a:schemeClr val="bg1"/>
                </a:solidFill>
              </a:rPr>
              <a:t>OBJETIVO</a:t>
            </a:r>
            <a:endParaRPr lang="es-PE" dirty="0">
              <a:solidFill>
                <a:schemeClr val="bg1"/>
              </a:solidFill>
            </a:endParaRPr>
          </a:p>
        </p:txBody>
      </p:sp>
    </p:spTree>
    <p:extLst>
      <p:ext uri="{BB962C8B-B14F-4D97-AF65-F5344CB8AC3E}">
        <p14:creationId xmlns:p14="http://schemas.microsoft.com/office/powerpoint/2010/main" val="31282570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51927" y="41372"/>
            <a:ext cx="8229600" cy="1143000"/>
          </a:xfrm>
        </p:spPr>
        <p:txBody>
          <a:bodyPr/>
          <a:lstStyle/>
          <a:p>
            <a:r>
              <a:rPr lang="en-US" dirty="0" err="1">
                <a:latin typeface="Trebuchet MS" charset="0"/>
              </a:rPr>
              <a:t>Representación</a:t>
            </a:r>
            <a:endParaRPr lang="en-US" dirty="0">
              <a:latin typeface="Trebuchet MS" charset="0"/>
            </a:endParaRPr>
          </a:p>
        </p:txBody>
      </p:sp>
      <p:sp>
        <p:nvSpPr>
          <p:cNvPr id="3" name="Content Placeholder 2"/>
          <p:cNvSpPr>
            <a:spLocks noGrp="1"/>
          </p:cNvSpPr>
          <p:nvPr>
            <p:ph idx="4294967295"/>
          </p:nvPr>
        </p:nvSpPr>
        <p:spPr>
          <a:xfrm>
            <a:off x="419877" y="1445630"/>
            <a:ext cx="8229600" cy="4525963"/>
          </a:xfrm>
        </p:spPr>
        <p:txBody>
          <a:bodyPr/>
          <a:lstStyle/>
          <a:p>
            <a:r>
              <a:rPr lang="es-ES" dirty="0"/>
              <a:t>La representación de la Agregación es un rombo blanco (o vacío) y la composición es un rombo oscuro (o lleno).</a:t>
            </a:r>
          </a:p>
          <a:p>
            <a:r>
              <a:rPr lang="es-ES" dirty="0"/>
              <a:t>El rombo debe ir siempre hacia el lado de la clase compuesta (la clase TODO)</a:t>
            </a:r>
            <a:endParaRPr lang="en-US" dirty="0"/>
          </a:p>
        </p:txBody>
      </p:sp>
      <p:pic>
        <p:nvPicPr>
          <p:cNvPr id="4" name="Picture 3" descr="09.png"/>
          <p:cNvPicPr>
            <a:picLocks noChangeAspect="1"/>
          </p:cNvPicPr>
          <p:nvPr/>
        </p:nvPicPr>
        <p:blipFill>
          <a:blip r:embed="rId3"/>
          <a:stretch>
            <a:fillRect/>
          </a:stretch>
        </p:blipFill>
        <p:spPr>
          <a:xfrm>
            <a:off x="1798702" y="4502056"/>
            <a:ext cx="4980165" cy="1134908"/>
          </a:xfrm>
          <a:prstGeom prst="rect">
            <a:avLst/>
          </a:prstGeom>
        </p:spPr>
      </p:pic>
    </p:spTree>
    <p:extLst>
      <p:ext uri="{BB962C8B-B14F-4D97-AF65-F5344CB8AC3E}">
        <p14:creationId xmlns:p14="http://schemas.microsoft.com/office/powerpoint/2010/main" val="6952734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5D4B101-FD77-403B-946B-E745A066E6CE}"/>
              </a:ext>
            </a:extLst>
          </p:cNvPr>
          <p:cNvSpPr txBox="1"/>
          <p:nvPr/>
        </p:nvSpPr>
        <p:spPr>
          <a:xfrm>
            <a:off x="1882066" y="230819"/>
            <a:ext cx="5157926" cy="707886"/>
          </a:xfrm>
          <a:prstGeom prst="rect">
            <a:avLst/>
          </a:prstGeom>
          <a:noFill/>
        </p:spPr>
        <p:txBody>
          <a:bodyPr wrap="square" rtlCol="0">
            <a:spAutoFit/>
          </a:bodyPr>
          <a:lstStyle/>
          <a:p>
            <a:r>
              <a:rPr lang="en-US" sz="4000" dirty="0">
                <a:solidFill>
                  <a:schemeClr val="bg1"/>
                </a:solidFill>
              </a:rPr>
              <a:t>2.4 </a:t>
            </a:r>
            <a:r>
              <a:rPr lang="en-US" sz="4000" dirty="0" err="1">
                <a:solidFill>
                  <a:schemeClr val="bg1"/>
                </a:solidFill>
              </a:rPr>
              <a:t>Generalizaci</a:t>
            </a:r>
            <a:r>
              <a:rPr lang="es-PE" sz="4000" dirty="0" err="1">
                <a:solidFill>
                  <a:schemeClr val="bg1"/>
                </a:solidFill>
              </a:rPr>
              <a:t>ón</a:t>
            </a:r>
            <a:endParaRPr lang="en-US" sz="4000" dirty="0">
              <a:solidFill>
                <a:schemeClr val="bg1"/>
              </a:solidFill>
            </a:endParaRPr>
          </a:p>
        </p:txBody>
      </p:sp>
      <p:sp>
        <p:nvSpPr>
          <p:cNvPr id="3" name="Rectángulo 2">
            <a:extLst>
              <a:ext uri="{FF2B5EF4-FFF2-40B4-BE49-F238E27FC236}">
                <a16:creationId xmlns:a16="http://schemas.microsoft.com/office/drawing/2014/main" id="{523BC4F3-11D1-45B8-87E5-B697E381E8C8}"/>
              </a:ext>
            </a:extLst>
          </p:cNvPr>
          <p:cNvSpPr/>
          <p:nvPr/>
        </p:nvSpPr>
        <p:spPr>
          <a:xfrm>
            <a:off x="3192596" y="2967335"/>
            <a:ext cx="2687787" cy="923330"/>
          </a:xfrm>
          <a:prstGeom prst="rect">
            <a:avLst/>
          </a:prstGeom>
          <a:noFill/>
        </p:spPr>
        <p:txBody>
          <a:bodyPr wrap="none" lIns="91440" tIns="45720" rIns="91440" bIns="45720">
            <a:spAutoFit/>
          </a:bodyPr>
          <a:lstStyle/>
          <a:p>
            <a:pPr algn="ctr"/>
            <a:r>
              <a:rPr lang="es-ES" sz="5400" b="1" cap="none" spc="0" dirty="0">
                <a:ln w="22225">
                  <a:solidFill>
                    <a:schemeClr val="accent2"/>
                  </a:solidFill>
                  <a:prstDash val="solid"/>
                </a:ln>
                <a:solidFill>
                  <a:schemeClr val="accent2">
                    <a:lumMod val="40000"/>
                    <a:lumOff val="60000"/>
                  </a:schemeClr>
                </a:solidFill>
                <a:effectLst/>
              </a:rPr>
              <a:t>Pronto…</a:t>
            </a:r>
          </a:p>
        </p:txBody>
      </p:sp>
    </p:spTree>
    <p:extLst>
      <p:ext uri="{BB962C8B-B14F-4D97-AF65-F5344CB8AC3E}">
        <p14:creationId xmlns:p14="http://schemas.microsoft.com/office/powerpoint/2010/main" val="12083037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4638"/>
            <a:ext cx="8229600" cy="710783"/>
          </a:xfrm>
        </p:spPr>
        <p:txBody>
          <a:bodyPr/>
          <a:lstStyle/>
          <a:p>
            <a:r>
              <a:rPr lang="en-US" dirty="0"/>
              <a:t>3. </a:t>
            </a:r>
            <a:r>
              <a:rPr lang="en-US" dirty="0" err="1"/>
              <a:t>Conclusiones</a:t>
            </a:r>
            <a:endParaRPr lang="en-US" dirty="0"/>
          </a:p>
        </p:txBody>
      </p:sp>
      <p:sp>
        <p:nvSpPr>
          <p:cNvPr id="3" name="Content Placeholder 2"/>
          <p:cNvSpPr>
            <a:spLocks noGrp="1"/>
          </p:cNvSpPr>
          <p:nvPr>
            <p:ph idx="4294967295"/>
          </p:nvPr>
        </p:nvSpPr>
        <p:spPr>
          <a:xfrm>
            <a:off x="774441" y="1600201"/>
            <a:ext cx="7595118" cy="4374472"/>
          </a:xfrm>
        </p:spPr>
        <p:txBody>
          <a:bodyPr>
            <a:normAutofit fontScale="62500" lnSpcReduction="20000"/>
          </a:bodyPr>
          <a:lstStyle/>
          <a:p>
            <a:r>
              <a:rPr lang="es-ES" sz="3400" dirty="0">
                <a:latin typeface="sans-serif" charset="0"/>
              </a:rPr>
              <a:t>Las relaciones entre clases nos permiten entender mejor como es que ciertas clases utilizan o colaboran con otras para lograr un objetivo del Sistema.</a:t>
            </a:r>
          </a:p>
          <a:p>
            <a:r>
              <a:rPr lang="es-ES" sz="3400" dirty="0">
                <a:latin typeface="sans-serif" charset="0"/>
              </a:rPr>
              <a:t>Muchas veces el significado de la relación entre clases dependen exclusivamente del negocio , no hay que inventarla y muchas veces solamente se debe aplicar solo nuestro sentido común para identificarlos. La realidad siempre se ve reflejada en el </a:t>
            </a:r>
            <a:r>
              <a:rPr lang="es-ES" sz="3400" b="1" dirty="0">
                <a:latin typeface="sans-serif" charset="0"/>
              </a:rPr>
              <a:t>dominio del sistema</a:t>
            </a:r>
            <a:r>
              <a:rPr lang="es-ES" sz="3400" dirty="0">
                <a:latin typeface="sans-serif" charset="0"/>
              </a:rPr>
              <a:t>.</a:t>
            </a:r>
          </a:p>
          <a:p>
            <a:r>
              <a:rPr lang="es-ES" sz="3400" dirty="0">
                <a:latin typeface="sans-serif" charset="0"/>
              </a:rPr>
              <a:t>La representación de las relaciones entre clases se realizan utilizando la especificación UML.</a:t>
            </a:r>
          </a:p>
          <a:p>
            <a:r>
              <a:rPr lang="es-ES" sz="3400" dirty="0">
                <a:latin typeface="sans-serif" charset="0"/>
              </a:rPr>
              <a:t>Las relaciones no pueden ser tratadas como una plantilla fija. Puede ser que el negocio haga que la relación cambie. </a:t>
            </a:r>
            <a:br>
              <a:rPr lang="es-ES" dirty="0">
                <a:latin typeface="sans-serif" charset="0"/>
              </a:rPr>
            </a:br>
            <a:endParaRPr lang="en-US" dirty="0">
              <a:latin typeface="sans-serif" charset="0"/>
            </a:endParaRPr>
          </a:p>
        </p:txBody>
      </p:sp>
    </p:spTree>
    <p:extLst>
      <p:ext uri="{BB962C8B-B14F-4D97-AF65-F5344CB8AC3E}">
        <p14:creationId xmlns:p14="http://schemas.microsoft.com/office/powerpoint/2010/main" val="4877017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4A1F29BF-5096-422D-9922-9504D9C93F23}"/>
              </a:ext>
            </a:extLst>
          </p:cNvPr>
          <p:cNvSpPr>
            <a:spLocks noGrp="1" noChangeArrowheads="1"/>
          </p:cNvSpPr>
          <p:nvPr>
            <p:ph type="ctrTitle" idx="4294967295"/>
          </p:nvPr>
        </p:nvSpPr>
        <p:spPr>
          <a:xfrm>
            <a:off x="466564" y="1958975"/>
            <a:ext cx="7772400" cy="1470025"/>
          </a:xfrm>
        </p:spPr>
        <p:txBody>
          <a:bodyPr/>
          <a:lstStyle/>
          <a:p>
            <a:pPr eaLnBrk="1" hangingPunct="1">
              <a:lnSpc>
                <a:spcPct val="150000"/>
              </a:lnSpc>
            </a:pPr>
            <a:r>
              <a:rPr lang="es-ES_tradnl" altLang="es-PE" dirty="0"/>
              <a:t>Gracias!</a:t>
            </a:r>
            <a:endParaRPr lang="es-ES_tradnl" altLang="es-PE" sz="3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idx="4294967295"/>
          </p:nvPr>
        </p:nvSpPr>
        <p:spPr>
          <a:xfrm>
            <a:off x="454617" y="0"/>
            <a:ext cx="8229600" cy="1143000"/>
          </a:xfrm>
        </p:spPr>
        <p:txBody>
          <a:bodyPr/>
          <a:lstStyle/>
          <a:p>
            <a:pPr>
              <a:defRPr/>
            </a:pPr>
            <a:r>
              <a:rPr lang="es-PE" dirty="0">
                <a:solidFill>
                  <a:schemeClr val="bg1"/>
                </a:solidFill>
              </a:rPr>
              <a:t>AGENDA</a:t>
            </a:r>
            <a:endParaRPr lang="es-ES" dirty="0">
              <a:solidFill>
                <a:schemeClr val="bg1"/>
              </a:solidFill>
            </a:endParaRPr>
          </a:p>
        </p:txBody>
      </p:sp>
      <p:sp>
        <p:nvSpPr>
          <p:cNvPr id="12291" name="Marcador de contenido 4"/>
          <p:cNvSpPr>
            <a:spLocks noGrp="1"/>
          </p:cNvSpPr>
          <p:nvPr>
            <p:ph idx="4294967295"/>
          </p:nvPr>
        </p:nvSpPr>
        <p:spPr>
          <a:xfrm>
            <a:off x="909234" y="1600200"/>
            <a:ext cx="7320366" cy="4525963"/>
          </a:xfrm>
        </p:spPr>
        <p:txBody>
          <a:bodyPr/>
          <a:lstStyle/>
          <a:p>
            <a:pPr marL="514350" indent="-514350">
              <a:buFont typeface="+mj-lt"/>
              <a:buAutoNum type="arabicPeriod"/>
            </a:pPr>
            <a:r>
              <a:rPr lang="es-PE" sz="2800" dirty="0"/>
              <a:t>Relación</a:t>
            </a:r>
          </a:p>
          <a:p>
            <a:pPr marL="514350" indent="-514350">
              <a:buFont typeface="+mj-lt"/>
              <a:buAutoNum type="arabicPeriod"/>
            </a:pPr>
            <a:r>
              <a:rPr lang="es-PE" sz="2800" dirty="0"/>
              <a:t>Tipos de Relaciones</a:t>
            </a:r>
          </a:p>
          <a:p>
            <a:pPr marL="400050" lvl="1" indent="0">
              <a:buNone/>
            </a:pPr>
            <a:r>
              <a:rPr lang="es-PE" sz="2400" dirty="0"/>
              <a:t>	 2.1Asociación</a:t>
            </a:r>
          </a:p>
          <a:p>
            <a:pPr marL="800100" lvl="2" indent="0">
              <a:buNone/>
            </a:pPr>
            <a:r>
              <a:rPr lang="es-PE" sz="2000" dirty="0"/>
              <a:t>	2.1.1 Multiplicidad</a:t>
            </a:r>
          </a:p>
          <a:p>
            <a:pPr marL="400050" lvl="1" indent="0">
              <a:buNone/>
            </a:pPr>
            <a:r>
              <a:rPr lang="es-PE" sz="2400" dirty="0"/>
              <a:t>	  2.2 Composición</a:t>
            </a:r>
          </a:p>
          <a:p>
            <a:pPr marL="400050" lvl="1" indent="0">
              <a:buNone/>
            </a:pPr>
            <a:r>
              <a:rPr lang="es-PE" sz="2400" dirty="0"/>
              <a:t>   2.3 Agregación</a:t>
            </a:r>
          </a:p>
          <a:p>
            <a:pPr marL="400050" lvl="1" indent="0">
              <a:buNone/>
            </a:pPr>
            <a:r>
              <a:rPr lang="es-PE" sz="2400" dirty="0"/>
              <a:t>   2.4 Generalización</a:t>
            </a:r>
          </a:p>
          <a:p>
            <a:pPr marL="514350" indent="-514350">
              <a:buFont typeface="+mj-lt"/>
              <a:buAutoNum type="arabicPeriod"/>
            </a:pPr>
            <a:r>
              <a:rPr lang="es-PE" sz="2800" dirty="0"/>
              <a:t>Conclusiones</a:t>
            </a:r>
            <a:endParaRPr lang="es-ES" altLang="es-E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idx="4294967295"/>
          </p:nvPr>
        </p:nvSpPr>
        <p:spPr>
          <a:xfrm>
            <a:off x="103322" y="16333"/>
            <a:ext cx="8229600" cy="1143000"/>
          </a:xfrm>
        </p:spPr>
        <p:txBody>
          <a:bodyPr/>
          <a:lstStyle/>
          <a:p>
            <a:pPr>
              <a:defRPr/>
            </a:pPr>
            <a:r>
              <a:rPr lang="es-PE" dirty="0">
                <a:solidFill>
                  <a:schemeClr val="bg1"/>
                </a:solidFill>
              </a:rPr>
              <a:t>1. </a:t>
            </a:r>
            <a:r>
              <a:rPr lang="es-PE" sz="3600" dirty="0">
                <a:solidFill>
                  <a:schemeClr val="bg1"/>
                </a:solidFill>
              </a:rPr>
              <a:t>Relación</a:t>
            </a:r>
            <a:endParaRPr lang="es-ES" dirty="0">
              <a:solidFill>
                <a:schemeClr val="bg1"/>
              </a:solidFill>
            </a:endParaRPr>
          </a:p>
        </p:txBody>
      </p:sp>
      <p:sp>
        <p:nvSpPr>
          <p:cNvPr id="5" name="Marcador de contenido 4"/>
          <p:cNvSpPr>
            <a:spLocks noGrp="1"/>
          </p:cNvSpPr>
          <p:nvPr>
            <p:ph idx="4294967295"/>
          </p:nvPr>
        </p:nvSpPr>
        <p:spPr>
          <a:xfrm>
            <a:off x="883403" y="1534332"/>
            <a:ext cx="7609668" cy="4438974"/>
          </a:xfrm>
        </p:spPr>
        <p:txBody>
          <a:bodyPr/>
          <a:lstStyle/>
          <a:p>
            <a:pPr marL="0" indent="0" eaLnBrk="1" hangingPunct="1">
              <a:buNone/>
            </a:pPr>
            <a:r>
              <a:rPr lang="es-ES" dirty="0"/>
              <a:t>Una relación es una conexión semántica entre elementos de un modelo.</a:t>
            </a:r>
          </a:p>
          <a:p>
            <a:pPr marL="0" indent="0" eaLnBrk="1" hangingPunct="1">
              <a:buNone/>
            </a:pPr>
            <a:endParaRPr lang="es-ES" altLang="es-ES" sz="1200" dirty="0"/>
          </a:p>
        </p:txBody>
      </p:sp>
      <p:pic>
        <p:nvPicPr>
          <p:cNvPr id="2" name="Imagen 1">
            <a:extLst>
              <a:ext uri="{FF2B5EF4-FFF2-40B4-BE49-F238E27FC236}">
                <a16:creationId xmlns:a16="http://schemas.microsoft.com/office/drawing/2014/main" id="{703E46D4-66FC-4D7F-96E8-97E4ED1A1254}"/>
              </a:ext>
            </a:extLst>
          </p:cNvPr>
          <p:cNvPicPr>
            <a:picLocks noChangeAspect="1"/>
          </p:cNvPicPr>
          <p:nvPr/>
        </p:nvPicPr>
        <p:blipFill>
          <a:blip r:embed="rId3"/>
          <a:stretch>
            <a:fillRect/>
          </a:stretch>
        </p:blipFill>
        <p:spPr>
          <a:xfrm>
            <a:off x="3310614" y="2764278"/>
            <a:ext cx="3119559" cy="1839127"/>
          </a:xfrm>
          <a:prstGeom prst="rect">
            <a:avLst/>
          </a:prstGeom>
        </p:spPr>
      </p:pic>
      <p:pic>
        <p:nvPicPr>
          <p:cNvPr id="3" name="Imagen 2">
            <a:extLst>
              <a:ext uri="{FF2B5EF4-FFF2-40B4-BE49-F238E27FC236}">
                <a16:creationId xmlns:a16="http://schemas.microsoft.com/office/drawing/2014/main" id="{8DC3C54C-18C4-4877-8A54-A41FDB83B76B}"/>
              </a:ext>
            </a:extLst>
          </p:cNvPr>
          <p:cNvPicPr>
            <a:picLocks noChangeAspect="1"/>
          </p:cNvPicPr>
          <p:nvPr/>
        </p:nvPicPr>
        <p:blipFill>
          <a:blip r:embed="rId4"/>
          <a:stretch>
            <a:fillRect/>
          </a:stretch>
        </p:blipFill>
        <p:spPr>
          <a:xfrm>
            <a:off x="1451673" y="4790905"/>
            <a:ext cx="2495229" cy="1752628"/>
          </a:xfrm>
          <a:prstGeom prst="rect">
            <a:avLst/>
          </a:prstGeom>
        </p:spPr>
      </p:pic>
      <p:pic>
        <p:nvPicPr>
          <p:cNvPr id="6" name="Imagen 5">
            <a:extLst>
              <a:ext uri="{FF2B5EF4-FFF2-40B4-BE49-F238E27FC236}">
                <a16:creationId xmlns:a16="http://schemas.microsoft.com/office/drawing/2014/main" id="{0CE77B48-52F8-409E-A09B-FE4FCE77A4EA}"/>
              </a:ext>
            </a:extLst>
          </p:cNvPr>
          <p:cNvPicPr>
            <a:picLocks noChangeAspect="1"/>
          </p:cNvPicPr>
          <p:nvPr/>
        </p:nvPicPr>
        <p:blipFill>
          <a:blip r:embed="rId5"/>
          <a:stretch>
            <a:fillRect/>
          </a:stretch>
        </p:blipFill>
        <p:spPr>
          <a:xfrm>
            <a:off x="5197100" y="4995997"/>
            <a:ext cx="2414484" cy="1352308"/>
          </a:xfrm>
          <a:prstGeom prst="rect">
            <a:avLst/>
          </a:prstGeom>
        </p:spPr>
      </p:pic>
      <p:cxnSp>
        <p:nvCxnSpPr>
          <p:cNvPr id="10" name="Conector recto de flecha 9">
            <a:extLst>
              <a:ext uri="{FF2B5EF4-FFF2-40B4-BE49-F238E27FC236}">
                <a16:creationId xmlns:a16="http://schemas.microsoft.com/office/drawing/2014/main" id="{35D58766-1B1B-4891-B2D7-6B0E751F6328}"/>
              </a:ext>
            </a:extLst>
          </p:cNvPr>
          <p:cNvCxnSpPr/>
          <p:nvPr/>
        </p:nvCxnSpPr>
        <p:spPr>
          <a:xfrm>
            <a:off x="4169044" y="5512231"/>
            <a:ext cx="85757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73224" y="0"/>
            <a:ext cx="8229600" cy="1143000"/>
          </a:xfrm>
        </p:spPr>
        <p:txBody>
          <a:bodyPr/>
          <a:lstStyle/>
          <a:p>
            <a:r>
              <a:rPr lang="en-US" dirty="0" err="1"/>
              <a:t>Relaciones</a:t>
            </a:r>
            <a:r>
              <a:rPr lang="en-US" dirty="0"/>
              <a:t> entre </a:t>
            </a:r>
            <a:r>
              <a:rPr lang="en-US" dirty="0" err="1"/>
              <a:t>clases</a:t>
            </a:r>
            <a:endParaRPr lang="en-US" dirty="0"/>
          </a:p>
        </p:txBody>
      </p:sp>
      <p:sp>
        <p:nvSpPr>
          <p:cNvPr id="3" name="Content Placeholder 2"/>
          <p:cNvSpPr>
            <a:spLocks noGrp="1"/>
          </p:cNvSpPr>
          <p:nvPr>
            <p:ph idx="4294967295"/>
          </p:nvPr>
        </p:nvSpPr>
        <p:spPr>
          <a:xfrm>
            <a:off x="517850" y="1417638"/>
            <a:ext cx="8229600" cy="5239447"/>
          </a:xfrm>
        </p:spPr>
        <p:txBody>
          <a:bodyPr/>
          <a:lstStyle/>
          <a:p>
            <a:r>
              <a:rPr lang="es-ES" sz="2400" dirty="0"/>
              <a:t>Los elementos del mundo real se relacionan entre si. Por ejemplo en el mundo real una persona se relaciona de alguna manera con un curso que lleva. Un ama de casa de alguna manera se relaciona con las compras que ha hecho en el mercado. </a:t>
            </a:r>
          </a:p>
          <a:p>
            <a:r>
              <a:rPr lang="es-ES" sz="2400" dirty="0"/>
              <a:t>De igual manera los objetos no actúan solos, se deben relacionar de alguna manera. </a:t>
            </a:r>
          </a:p>
          <a:p>
            <a:r>
              <a:rPr lang="es-ES" sz="2400" dirty="0"/>
              <a:t>Una relación es una conexión entre clases. Esta conexión tiene un principio semántico que me permite nombrar la relación. </a:t>
            </a:r>
          </a:p>
          <a:p>
            <a:r>
              <a:rPr lang="es-ES" sz="2400" dirty="0"/>
              <a:t>Por ejemplo yo puede decir "Un curso está compuesto de muchos alumnos" o también "Un alumno está inscrito en varios cursos"</a:t>
            </a:r>
            <a:endParaRPr lang="en-US" sz="2400" dirty="0"/>
          </a:p>
        </p:txBody>
      </p:sp>
    </p:spTree>
    <p:extLst>
      <p:ext uri="{BB962C8B-B14F-4D97-AF65-F5344CB8AC3E}">
        <p14:creationId xmlns:p14="http://schemas.microsoft.com/office/powerpoint/2010/main" val="715533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4638"/>
            <a:ext cx="8229600" cy="588444"/>
          </a:xfrm>
        </p:spPr>
        <p:txBody>
          <a:bodyPr/>
          <a:lstStyle/>
          <a:p>
            <a:r>
              <a:rPr lang="en-US" dirty="0">
                <a:latin typeface="Trebuchet MS" charset="0"/>
              </a:rPr>
              <a:t>2.Tipos de </a:t>
            </a:r>
            <a:r>
              <a:rPr lang="en-US" dirty="0" err="1">
                <a:latin typeface="Trebuchet MS" charset="0"/>
              </a:rPr>
              <a:t>Relación</a:t>
            </a:r>
            <a:endParaRPr lang="en-US" dirty="0">
              <a:latin typeface="Trebuchet MS" charset="0"/>
            </a:endParaRPr>
          </a:p>
        </p:txBody>
      </p:sp>
      <p:sp>
        <p:nvSpPr>
          <p:cNvPr id="3" name="Content Placeholder 2"/>
          <p:cNvSpPr>
            <a:spLocks noGrp="1"/>
          </p:cNvSpPr>
          <p:nvPr>
            <p:ph idx="4294967295"/>
          </p:nvPr>
        </p:nvSpPr>
        <p:spPr>
          <a:xfrm>
            <a:off x="802432" y="1600200"/>
            <a:ext cx="7427167" cy="4525963"/>
          </a:xfrm>
        </p:spPr>
        <p:txBody>
          <a:bodyPr/>
          <a:lstStyle/>
          <a:p>
            <a:pPr marL="0" indent="0">
              <a:buNone/>
            </a:pPr>
            <a:r>
              <a:rPr lang="es-ES" dirty="0">
                <a:latin typeface="sans-serif" charset="0"/>
              </a:rPr>
              <a:t>Las relaciones entre clases que existen son:</a:t>
            </a:r>
          </a:p>
          <a:p>
            <a:r>
              <a:rPr lang="es-ES" dirty="0">
                <a:latin typeface="sans-serif" charset="0"/>
              </a:rPr>
              <a:t> Asociación</a:t>
            </a:r>
          </a:p>
          <a:p>
            <a:r>
              <a:rPr lang="es-ES" dirty="0">
                <a:latin typeface="sans-serif" charset="0"/>
              </a:rPr>
              <a:t> Agregación </a:t>
            </a:r>
          </a:p>
          <a:p>
            <a:r>
              <a:rPr lang="es-ES" dirty="0">
                <a:latin typeface="sans-serif" charset="0"/>
              </a:rPr>
              <a:t>Composición</a:t>
            </a:r>
          </a:p>
          <a:p>
            <a:r>
              <a:rPr lang="es-ES" dirty="0">
                <a:latin typeface="sans-serif" charset="0"/>
              </a:rPr>
              <a:t>Generalización</a:t>
            </a:r>
            <a:endParaRPr lang="en-US" dirty="0">
              <a:latin typeface="sans-serif" charset="0"/>
            </a:endParaRPr>
          </a:p>
          <a:p>
            <a:endParaRPr lang="en-US" dirty="0"/>
          </a:p>
        </p:txBody>
      </p:sp>
    </p:spTree>
    <p:extLst>
      <p:ext uri="{BB962C8B-B14F-4D97-AF65-F5344CB8AC3E}">
        <p14:creationId xmlns:p14="http://schemas.microsoft.com/office/powerpoint/2010/main" val="2441533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266825"/>
            <a:ext cx="6448425" cy="990600"/>
          </a:xfrm>
        </p:spPr>
        <p:txBody>
          <a:bodyPr/>
          <a:lstStyle/>
          <a:p>
            <a:r>
              <a:rPr lang="en-US">
                <a:latin typeface="Trebuchet MS" charset="0"/>
              </a:rPr>
              <a:t>Asociación</a:t>
            </a:r>
          </a:p>
        </p:txBody>
      </p:sp>
      <p:sp>
        <p:nvSpPr>
          <p:cNvPr id="3" name="Content Placeholder 2"/>
          <p:cNvSpPr>
            <a:spLocks noGrp="1"/>
          </p:cNvSpPr>
          <p:nvPr>
            <p:ph idx="4294967295"/>
          </p:nvPr>
        </p:nvSpPr>
        <p:spPr>
          <a:xfrm>
            <a:off x="536510" y="1460241"/>
            <a:ext cx="8229600" cy="4525963"/>
          </a:xfrm>
        </p:spPr>
        <p:txBody>
          <a:bodyPr/>
          <a:lstStyle/>
          <a:p>
            <a:r>
              <a:rPr lang="es-ES" dirty="0">
                <a:latin typeface="sans-serif" charset="0"/>
              </a:rPr>
              <a:t>Es una relación entre clases. Implica una dependencia semántica.</a:t>
            </a:r>
          </a:p>
          <a:p>
            <a:r>
              <a:rPr lang="es-ES" dirty="0">
                <a:latin typeface="sans-serif" charset="0"/>
              </a:rPr>
              <a:t>Es cuando un objeto de una clase requiere un objeto de otra clase para hacer su trabajo. </a:t>
            </a:r>
            <a:r>
              <a:rPr lang="en-US" dirty="0">
                <a:latin typeface="sans-serif" charset="0"/>
              </a:rPr>
              <a:t>“</a:t>
            </a:r>
            <a:r>
              <a:rPr lang="es-ES" dirty="0">
                <a:latin typeface="sans-serif" charset="0"/>
              </a:rPr>
              <a:t>Para cada X hay un </a:t>
            </a:r>
            <a:r>
              <a:rPr lang="en-US" dirty="0">
                <a:latin typeface="sans-serif" charset="0"/>
              </a:rPr>
              <a:t>“</a:t>
            </a:r>
            <a:r>
              <a:rPr lang="es-ES" dirty="0">
                <a:latin typeface="sans-serif" charset="0"/>
              </a:rPr>
              <a:t>Y</a:t>
            </a:r>
            <a:r>
              <a:rPr lang="en-US" dirty="0">
                <a:latin typeface="sans-serif" charset="0"/>
              </a:rPr>
              <a:t>”</a:t>
            </a:r>
            <a:r>
              <a:rPr lang="es-ES" dirty="0">
                <a:latin typeface="sans-serif" charset="0"/>
              </a:rPr>
              <a:t>.</a:t>
            </a:r>
          </a:p>
          <a:p>
            <a:r>
              <a:rPr lang="es-ES" dirty="0">
                <a:latin typeface="sans-serif" charset="0"/>
              </a:rPr>
              <a:t>Se representa por medio de una línea continua entre dos clases.</a:t>
            </a:r>
            <a:endParaRPr lang="en-US" dirty="0">
              <a:latin typeface="sans-serif" charset="0"/>
            </a:endParaRPr>
          </a:p>
          <a:p>
            <a:endParaRPr lang="en-US" dirty="0"/>
          </a:p>
        </p:txBody>
      </p:sp>
      <p:sp>
        <p:nvSpPr>
          <p:cNvPr id="4" name="Title 1">
            <a:extLst>
              <a:ext uri="{FF2B5EF4-FFF2-40B4-BE49-F238E27FC236}">
                <a16:creationId xmlns:a16="http://schemas.microsoft.com/office/drawing/2014/main" id="{0C1D6787-315E-4577-A655-D399BD3C8472}"/>
              </a:ext>
            </a:extLst>
          </p:cNvPr>
          <p:cNvSpPr txBox="1">
            <a:spLocks/>
          </p:cNvSpPr>
          <p:nvPr/>
        </p:nvSpPr>
        <p:spPr bwMode="auto">
          <a:xfrm>
            <a:off x="606490" y="274638"/>
            <a:ext cx="7623110" cy="565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kern="1200">
                <a:solidFill>
                  <a:schemeClr val="bg1"/>
                </a:solidFill>
                <a:latin typeface="+mj-lt"/>
                <a:ea typeface="MS PGothic" pitchFamily="34" charset="-128"/>
                <a:cs typeface="ＭＳ Ｐゴシック" charset="0"/>
              </a:defRPr>
            </a:lvl1pPr>
            <a:lvl2pPr algn="ctr" defTabSz="457200" rtl="0" eaLnBrk="0" fontAlgn="base" hangingPunct="0">
              <a:spcBef>
                <a:spcPct val="0"/>
              </a:spcBef>
              <a:spcAft>
                <a:spcPct val="0"/>
              </a:spcAft>
              <a:defRPr sz="4400">
                <a:solidFill>
                  <a:schemeClr val="bg1"/>
                </a:solidFill>
                <a:latin typeface="Arial" charset="0"/>
                <a:ea typeface="MS PGothic" pitchFamily="34" charset="-128"/>
                <a:cs typeface="ＭＳ Ｐゴシック" charset="0"/>
              </a:defRPr>
            </a:lvl2pPr>
            <a:lvl3pPr algn="ctr" defTabSz="457200" rtl="0" eaLnBrk="0" fontAlgn="base" hangingPunct="0">
              <a:spcBef>
                <a:spcPct val="0"/>
              </a:spcBef>
              <a:spcAft>
                <a:spcPct val="0"/>
              </a:spcAft>
              <a:defRPr sz="4400">
                <a:solidFill>
                  <a:schemeClr val="bg1"/>
                </a:solidFill>
                <a:latin typeface="Arial" charset="0"/>
                <a:ea typeface="MS PGothic" pitchFamily="34" charset="-128"/>
                <a:cs typeface="ＭＳ Ｐゴシック" charset="0"/>
              </a:defRPr>
            </a:lvl3pPr>
            <a:lvl4pPr algn="ctr" defTabSz="457200" rtl="0" eaLnBrk="0" fontAlgn="base" hangingPunct="0">
              <a:spcBef>
                <a:spcPct val="0"/>
              </a:spcBef>
              <a:spcAft>
                <a:spcPct val="0"/>
              </a:spcAft>
              <a:defRPr sz="4400">
                <a:solidFill>
                  <a:schemeClr val="bg1"/>
                </a:solidFill>
                <a:latin typeface="Arial" charset="0"/>
                <a:ea typeface="MS PGothic" pitchFamily="34" charset="-128"/>
                <a:cs typeface="ＭＳ Ｐゴシック" charset="0"/>
              </a:defRPr>
            </a:lvl4pPr>
            <a:lvl5pPr algn="ctr" defTabSz="457200" rtl="0" eaLnBrk="0" fontAlgn="base" hangingPunct="0">
              <a:spcBef>
                <a:spcPct val="0"/>
              </a:spcBef>
              <a:spcAft>
                <a:spcPct val="0"/>
              </a:spcAft>
              <a:defRPr sz="4400">
                <a:solidFill>
                  <a:schemeClr val="bg1"/>
                </a:solidFill>
                <a:latin typeface="Arial" charset="0"/>
                <a:ea typeface="MS PGothic" pitchFamily="34" charset="-128"/>
                <a:cs typeface="ＭＳ Ｐゴシック" charset="0"/>
              </a:defRPr>
            </a:lvl5pPr>
            <a:lvl6pPr marL="4572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a:lstStyle>
          <a:p>
            <a:r>
              <a:rPr lang="en-US" dirty="0"/>
              <a:t>2.1 </a:t>
            </a:r>
            <a:r>
              <a:rPr lang="en-US" dirty="0" err="1"/>
              <a:t>Asociación</a:t>
            </a:r>
            <a:endParaRPr lang="en-US" dirty="0"/>
          </a:p>
        </p:txBody>
      </p:sp>
    </p:spTree>
    <p:extLst>
      <p:ext uri="{BB962C8B-B14F-4D97-AF65-F5344CB8AC3E}">
        <p14:creationId xmlns:p14="http://schemas.microsoft.com/office/powerpoint/2010/main" val="8580175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06490" y="274638"/>
            <a:ext cx="7623110" cy="565117"/>
          </a:xfrm>
        </p:spPr>
        <p:txBody>
          <a:bodyPr/>
          <a:lstStyle/>
          <a:p>
            <a:r>
              <a:rPr lang="en-US" dirty="0"/>
              <a:t>2.1 </a:t>
            </a:r>
            <a:r>
              <a:rPr lang="en-US" dirty="0" err="1"/>
              <a:t>Asociación</a:t>
            </a:r>
            <a:endParaRPr lang="en-US" dirty="0"/>
          </a:p>
        </p:txBody>
      </p:sp>
      <p:pic>
        <p:nvPicPr>
          <p:cNvPr id="4" name="Content Placeholder 3" descr="40.png"/>
          <p:cNvPicPr>
            <a:picLocks noGrp="1" noChangeAspect="1"/>
          </p:cNvPicPr>
          <p:nvPr>
            <p:ph idx="4294967295"/>
          </p:nvPr>
        </p:nvPicPr>
        <p:blipFill>
          <a:blip r:embed="rId3"/>
          <a:stretch>
            <a:fillRect/>
          </a:stretch>
        </p:blipFill>
        <p:spPr>
          <a:xfrm>
            <a:off x="1710822" y="1701314"/>
            <a:ext cx="5256579" cy="1651450"/>
          </a:xfrm>
        </p:spPr>
      </p:pic>
      <p:sp>
        <p:nvSpPr>
          <p:cNvPr id="6" name="Content Placeholder 2"/>
          <p:cNvSpPr txBox="1">
            <a:spLocks/>
          </p:cNvSpPr>
          <p:nvPr/>
        </p:nvSpPr>
        <p:spPr>
          <a:xfrm>
            <a:off x="877078" y="3915040"/>
            <a:ext cx="7487816" cy="1651450"/>
          </a:xfrm>
          <a:prstGeom prst="rect">
            <a:avLst/>
          </a:prstGeom>
        </p:spPr>
        <p:txBody>
          <a:bodyPr vert="horz" lIns="68580" tIns="34290" rIns="68580" bIns="3429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s-ES" sz="2000" dirty="0">
                <a:latin typeface="sans-serif" charset="0"/>
              </a:rPr>
              <a:t>Aquí, cada cliente vive en una dirección y dirección es utilizada por un solo cliente (es decir, un objeto Cliente está asociado sólo a un objeto Dirección ).</a:t>
            </a:r>
            <a:endParaRPr lang="en-US" sz="2000" dirty="0">
              <a:latin typeface="sans-serif" charset="0"/>
            </a:endParaRPr>
          </a:p>
          <a:p>
            <a:endParaRPr lang="en-US" sz="1350" dirty="0"/>
          </a:p>
        </p:txBody>
      </p:sp>
    </p:spTree>
    <p:extLst>
      <p:ext uri="{BB962C8B-B14F-4D97-AF65-F5344CB8AC3E}">
        <p14:creationId xmlns:p14="http://schemas.microsoft.com/office/powerpoint/2010/main" val="2214174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4638"/>
            <a:ext cx="8229600" cy="639761"/>
          </a:xfrm>
        </p:spPr>
        <p:txBody>
          <a:bodyPr/>
          <a:lstStyle/>
          <a:p>
            <a:r>
              <a:rPr lang="en-US" dirty="0"/>
              <a:t>2.1.1 </a:t>
            </a:r>
            <a:r>
              <a:rPr lang="en-US" dirty="0" err="1"/>
              <a:t>Multiplicidad</a:t>
            </a:r>
            <a:endParaRPr lang="en-US" dirty="0"/>
          </a:p>
        </p:txBody>
      </p:sp>
      <p:sp>
        <p:nvSpPr>
          <p:cNvPr id="3" name="Content Placeholder 2"/>
          <p:cNvSpPr>
            <a:spLocks noGrp="1"/>
          </p:cNvSpPr>
          <p:nvPr>
            <p:ph idx="4294967295"/>
          </p:nvPr>
        </p:nvSpPr>
        <p:spPr>
          <a:xfrm>
            <a:off x="573833" y="1417638"/>
            <a:ext cx="8229600" cy="4525963"/>
          </a:xfrm>
        </p:spPr>
        <p:txBody>
          <a:bodyPr/>
          <a:lstStyle/>
          <a:p>
            <a:r>
              <a:rPr lang="es-ES" sz="2800" dirty="0"/>
              <a:t>La multiplicidad define la cardinalidad de la relación entre los objetos. Es el número de instancias de una clase que se pueden relacionar con otra clase.</a:t>
            </a:r>
          </a:p>
          <a:p>
            <a:endParaRPr lang="es-ES" dirty="0"/>
          </a:p>
          <a:p>
            <a:endParaRPr lang="es-ES" dirty="0"/>
          </a:p>
          <a:p>
            <a:endParaRPr lang="es-ES" dirty="0"/>
          </a:p>
          <a:p>
            <a:r>
              <a:rPr lang="es-ES" sz="2800" dirty="0"/>
              <a:t>Asociación uno a uno o muchos entre clases que representa la relación entre un cliente que puede tener una o varias cuentas bancarias.</a:t>
            </a:r>
            <a:endParaRPr lang="en-US" sz="2800" dirty="0"/>
          </a:p>
        </p:txBody>
      </p:sp>
      <p:pic>
        <p:nvPicPr>
          <p:cNvPr id="4" name="Picture 3" descr="35.png"/>
          <p:cNvPicPr>
            <a:picLocks noChangeAspect="1"/>
          </p:cNvPicPr>
          <p:nvPr/>
        </p:nvPicPr>
        <p:blipFill>
          <a:blip r:embed="rId3"/>
          <a:stretch>
            <a:fillRect/>
          </a:stretch>
        </p:blipFill>
        <p:spPr>
          <a:xfrm>
            <a:off x="2145512" y="3031848"/>
            <a:ext cx="4852976" cy="1297543"/>
          </a:xfrm>
          <a:prstGeom prst="rect">
            <a:avLst/>
          </a:prstGeom>
        </p:spPr>
      </p:pic>
    </p:spTree>
    <p:extLst>
      <p:ext uri="{BB962C8B-B14F-4D97-AF65-F5344CB8AC3E}">
        <p14:creationId xmlns:p14="http://schemas.microsoft.com/office/powerpoint/2010/main" val="87531813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lásico de Office">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6475</TotalTime>
  <Words>856</Words>
  <Application>Microsoft Office PowerPoint</Application>
  <PresentationFormat>Presentación en pantalla (4:3)</PresentationFormat>
  <Paragraphs>87</Paragraphs>
  <Slides>23</Slides>
  <Notes>14</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23</vt:i4>
      </vt:variant>
    </vt:vector>
  </HeadingPairs>
  <TitlesOfParts>
    <vt:vector size="31" baseType="lpstr">
      <vt:lpstr>Arial</vt:lpstr>
      <vt:lpstr>Calibri</vt:lpstr>
      <vt:lpstr>sans-serif</vt:lpstr>
      <vt:lpstr>Times New Roman</vt:lpstr>
      <vt:lpstr>Trebuchet MS</vt:lpstr>
      <vt:lpstr>Wingdings</vt:lpstr>
      <vt:lpstr>Wingdings 3</vt:lpstr>
      <vt:lpstr>Tema de Office</vt:lpstr>
      <vt:lpstr>Relaciones entre Clases </vt:lpstr>
      <vt:lpstr>Presentación de PowerPoint</vt:lpstr>
      <vt:lpstr>AGENDA</vt:lpstr>
      <vt:lpstr>1. Relación</vt:lpstr>
      <vt:lpstr>Relaciones entre clases</vt:lpstr>
      <vt:lpstr>2.Tipos de Relación</vt:lpstr>
      <vt:lpstr>Asociación</vt:lpstr>
      <vt:lpstr>2.1 Asociación</vt:lpstr>
      <vt:lpstr>2.1.1 Multiplicidad</vt:lpstr>
      <vt:lpstr>2.1.1 Multiplicidad</vt:lpstr>
      <vt:lpstr>2.1.1 Multiplicidad</vt:lpstr>
      <vt:lpstr>Presentación de PowerPoint</vt:lpstr>
      <vt:lpstr>Ejemplos</vt:lpstr>
      <vt:lpstr>Relaciones de Composición / Agregación</vt:lpstr>
      <vt:lpstr>2.2 Composición</vt:lpstr>
      <vt:lpstr>2.2 Composición</vt:lpstr>
      <vt:lpstr>Presentación de PowerPoint</vt:lpstr>
      <vt:lpstr>2.3 Agregación</vt:lpstr>
      <vt:lpstr>Presentación de PowerPoint</vt:lpstr>
      <vt:lpstr>Representación</vt:lpstr>
      <vt:lpstr>Presentación de PowerPoint</vt:lpstr>
      <vt:lpstr>3. Conclusiones</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TÍTULO</dc:title>
  <dc:creator>Analu</dc:creator>
  <cp:lastModifiedBy>Carlos</cp:lastModifiedBy>
  <cp:revision>237</cp:revision>
  <dcterms:created xsi:type="dcterms:W3CDTF">2013-09-03T17:21:04Z</dcterms:created>
  <dcterms:modified xsi:type="dcterms:W3CDTF">2021-07-28T15:17:39Z</dcterms:modified>
</cp:coreProperties>
</file>